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7" r:id="rId1"/>
  </p:sldMasterIdLst>
  <p:notesMasterIdLst>
    <p:notesMasterId r:id="rId50"/>
  </p:notesMasterIdLst>
  <p:sldIdLst>
    <p:sldId id="256" r:id="rId2"/>
    <p:sldId id="305" r:id="rId3"/>
    <p:sldId id="274" r:id="rId4"/>
    <p:sldId id="258" r:id="rId5"/>
    <p:sldId id="306" r:id="rId6"/>
    <p:sldId id="307" r:id="rId7"/>
    <p:sldId id="309" r:id="rId8"/>
    <p:sldId id="346" r:id="rId9"/>
    <p:sldId id="310" r:id="rId10"/>
    <p:sldId id="311" r:id="rId11"/>
    <p:sldId id="314" r:id="rId12"/>
    <p:sldId id="312" r:id="rId13"/>
    <p:sldId id="315" r:id="rId14"/>
    <p:sldId id="288" r:id="rId15"/>
    <p:sldId id="262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22" r:id="rId24"/>
    <p:sldId id="332" r:id="rId25"/>
    <p:sldId id="339" r:id="rId26"/>
    <p:sldId id="292" r:id="rId27"/>
    <p:sldId id="293" r:id="rId28"/>
    <p:sldId id="282" r:id="rId29"/>
    <p:sldId id="347" r:id="rId30"/>
    <p:sldId id="349" r:id="rId31"/>
    <p:sldId id="350" r:id="rId32"/>
    <p:sldId id="352" r:id="rId33"/>
    <p:sldId id="348" r:id="rId34"/>
    <p:sldId id="354" r:id="rId35"/>
    <p:sldId id="355" r:id="rId36"/>
    <p:sldId id="356" r:id="rId37"/>
    <p:sldId id="357" r:id="rId38"/>
    <p:sldId id="341" r:id="rId39"/>
    <p:sldId id="342" r:id="rId40"/>
    <p:sldId id="343" r:id="rId41"/>
    <p:sldId id="344" r:id="rId42"/>
    <p:sldId id="358" r:id="rId43"/>
    <p:sldId id="345" r:id="rId44"/>
    <p:sldId id="361" r:id="rId45"/>
    <p:sldId id="360" r:id="rId46"/>
    <p:sldId id="275" r:id="rId47"/>
    <p:sldId id="291" r:id="rId48"/>
    <p:sldId id="304" r:id="rId49"/>
  </p:sldIdLst>
  <p:sldSz cx="12192000" cy="6858000"/>
  <p:notesSz cx="6858000" cy="9144000"/>
  <p:embeddedFontLst>
    <p:embeddedFont>
      <p:font typeface="Verdana" panose="020B0604030504040204" pitchFamily="34" charset="0"/>
      <p:regular r:id="rId51"/>
      <p:bold r:id="rId52"/>
      <p:italic r:id="rId53"/>
      <p:boldItalic r:id="rId54"/>
    </p:embeddedFont>
    <p:embeddedFont>
      <p:font typeface="微软雅黑 Light" panose="020B0502040204020203" pitchFamily="34" charset="-122"/>
      <p:regular r:id="rId55"/>
    </p:embeddedFont>
    <p:embeddedFont>
      <p:font typeface="Nakadai" panose="020B0604020202020204" charset="0"/>
      <p:regular r:id="rId56"/>
    </p:embeddedFont>
    <p:embeddedFont>
      <p:font typeface="微软雅黑" panose="020B0503020204020204" pitchFamily="34" charset="-122"/>
      <p:regular r:id="rId57"/>
      <p:bold r:id="rId58"/>
    </p:embeddedFont>
    <p:embeddedFont>
      <p:font typeface="华文行楷" panose="02010800040101010101" pitchFamily="2" charset="-122"/>
      <p:regular r:id="rId59"/>
    </p:embeddedFont>
    <p:embeddedFont>
      <p:font typeface="Blackadder ITC" panose="04020505051007020D02" pitchFamily="82" charset="0"/>
      <p:regular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Garamond" panose="02020404030301010803" pitchFamily="18" charset="0"/>
      <p:regular r:id="rId65"/>
      <p:bold r:id="rId66"/>
      <p:italic r:id="rId67"/>
    </p:embeddedFont>
    <p:embeddedFont>
      <p:font typeface="Segoe UI Black" panose="020B0A02040204020203" pitchFamily="34" charset="0"/>
      <p:bold r:id="rId68"/>
      <p:boldItalic r:id="rId69"/>
    </p:embeddedFont>
    <p:embeddedFont>
      <p:font typeface="华文琥珀" panose="02010800040101010101" pitchFamily="2" charset="-122"/>
      <p:regular r:id="rId70"/>
    </p:embeddedFont>
    <p:embeddedFont>
      <p:font typeface="Broadway" panose="04040905080B02020502" pitchFamily="82" charset="0"/>
      <p:regular r:id="rId7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AC2CC0E9-6C25-4AF5-BCEB-A62C537AD3DC}">
          <p14:sldIdLst>
            <p14:sldId id="256"/>
            <p14:sldId id="305"/>
            <p14:sldId id="274"/>
            <p14:sldId id="258"/>
            <p14:sldId id="306"/>
            <p14:sldId id="307"/>
            <p14:sldId id="309"/>
            <p14:sldId id="346"/>
            <p14:sldId id="310"/>
            <p14:sldId id="311"/>
            <p14:sldId id="314"/>
            <p14:sldId id="312"/>
            <p14:sldId id="315"/>
            <p14:sldId id="288"/>
            <p14:sldId id="262"/>
            <p14:sldId id="324"/>
            <p14:sldId id="325"/>
            <p14:sldId id="326"/>
            <p14:sldId id="327"/>
            <p14:sldId id="328"/>
            <p14:sldId id="329"/>
            <p14:sldId id="330"/>
            <p14:sldId id="322"/>
            <p14:sldId id="332"/>
            <p14:sldId id="339"/>
            <p14:sldId id="292"/>
            <p14:sldId id="293"/>
            <p14:sldId id="282"/>
            <p14:sldId id="347"/>
            <p14:sldId id="349"/>
            <p14:sldId id="350"/>
            <p14:sldId id="352"/>
            <p14:sldId id="348"/>
            <p14:sldId id="354"/>
            <p14:sldId id="355"/>
            <p14:sldId id="356"/>
            <p14:sldId id="357"/>
            <p14:sldId id="341"/>
            <p14:sldId id="342"/>
            <p14:sldId id="343"/>
            <p14:sldId id="344"/>
            <p14:sldId id="358"/>
            <p14:sldId id="345"/>
            <p14:sldId id="361"/>
            <p14:sldId id="360"/>
            <p14:sldId id="275"/>
            <p14:sldId id="291"/>
            <p14:sldId id="304"/>
          </p14:sldIdLst>
        </p14:section>
        <p14:section name="关于@Simon_阿文" id="{394F4B64-85CC-43F7-A40C-9D00FB7C5BE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2529"/>
    <a:srgbClr val="000000"/>
    <a:srgbClr val="EFF4F4"/>
    <a:srgbClr val="DFE5E9"/>
    <a:srgbClr val="F6F6F8"/>
    <a:srgbClr val="C62B29"/>
    <a:srgbClr val="DEDEE0"/>
    <a:srgbClr val="C91E24"/>
    <a:srgbClr val="F2F6FC"/>
    <a:srgbClr val="D83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3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96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-7260"/>
    </p:cViewPr>
  </p:sorterViewPr>
  <p:notesViewPr>
    <p:cSldViewPr snapToGrid="0">
      <p:cViewPr varScale="1">
        <p:scale>
          <a:sx n="39" d="100"/>
          <a:sy n="39" d="100"/>
        </p:scale>
        <p:origin x="288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font" Target="fonts/font18.fntdata"/><Relationship Id="rId7" Type="http://schemas.openxmlformats.org/officeDocument/2006/relationships/slide" Target="slides/slide6.xml"/><Relationship Id="rId71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font" Target="fonts/font16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61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font" Target="fonts/font20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4AF40-9B93-4DF0-BB0F-78D9CA1B9CE0}" type="datetimeFigureOut">
              <a:rPr lang="zh-CN" altLang="en-US" smtClean="0"/>
              <a:t>2015/9/17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260C7-3E46-4490-A829-3286FAB9ED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496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ppt</a:t>
            </a:r>
            <a:r>
              <a:rPr lang="zh-CN" altLang="en-US" smtClean="0"/>
              <a:t>宝</a:t>
            </a:r>
            <a:r>
              <a:rPr lang="zh-CN" altLang="en-US" dirty="0" smtClean="0"/>
              <a:t>藏</a:t>
            </a:r>
            <a:r>
              <a:rPr lang="en-US" altLang="zh-CN" dirty="0" smtClean="0"/>
              <a:t>_www.pptbz.com_</a:t>
            </a:r>
            <a:r>
              <a:rPr lang="zh-CN" altLang="en-US" dirty="0" smtClean="0"/>
              <a:t>提供下载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413FD-27E4-43E4-A52D-1CADF54204DA}" type="slidenum">
              <a:rPr lang="zh-CN" altLang="en-US" smtClean="0"/>
              <a:pPr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749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FDCC-ED00-4642-B430-E02F68FA70F9}" type="datetimeFigureOut">
              <a:rPr lang="zh-CN" altLang="en-US" smtClean="0"/>
              <a:t>2015/9/17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D16BF-75AE-4ECB-A568-C8C2DF442D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86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A1EC7-C12E-4B4B-B199-6117A47211A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2015/9/17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A51D-3804-464F-91AA-5D0BA4D74918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28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979CC-00C2-4451-A1D6-F06ED89FEB64}" type="datetimeFigureOut">
              <a:rPr lang="zh-CN" altLang="en-US" smtClean="0"/>
              <a:t>2015/9/17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890DA-0606-4603-B11E-07AAF084FE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761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图片 444"/>
          <p:cNvPicPr>
            <a:picLocks noChangeAspect="1"/>
          </p:cNvPicPr>
          <p:nvPr userDrawn="1"/>
        </p:nvPicPr>
        <p:blipFill rotWithShape="1">
          <a:blip r:embed="rId2"/>
          <a:srcRect l="2676" t="13262" r="34397" b="2205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6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 rot="10800000">
            <a:off x="-1" y="-2"/>
            <a:ext cx="2997200" cy="6858001"/>
            <a:chOff x="9766300" y="431800"/>
            <a:chExt cx="2425700" cy="6426200"/>
          </a:xfrm>
          <a:solidFill>
            <a:schemeClr val="accent1"/>
          </a:solidFill>
        </p:grpSpPr>
        <p:sp>
          <p:nvSpPr>
            <p:cNvPr id="7" name="矩形 6"/>
            <p:cNvSpPr/>
            <p:nvPr/>
          </p:nvSpPr>
          <p:spPr>
            <a:xfrm>
              <a:off x="9766300" y="2857500"/>
              <a:ext cx="2425700" cy="4000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直角三角形 7"/>
            <p:cNvSpPr/>
            <p:nvPr/>
          </p:nvSpPr>
          <p:spPr>
            <a:xfrm rot="16200000">
              <a:off x="9766300" y="431800"/>
              <a:ext cx="2425700" cy="24257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45" name="图片 444"/>
          <p:cNvPicPr>
            <a:picLocks noChangeAspect="1"/>
          </p:cNvPicPr>
          <p:nvPr userDrawn="1"/>
        </p:nvPicPr>
        <p:blipFill rotWithShape="1">
          <a:blip r:embed="rId2"/>
          <a:srcRect l="2676" t="13262" r="34397" b="2205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9194800" y="0"/>
            <a:ext cx="2997200" cy="6858001"/>
            <a:chOff x="9766300" y="431800"/>
            <a:chExt cx="2425700" cy="6426200"/>
          </a:xfrm>
        </p:grpSpPr>
        <p:sp>
          <p:nvSpPr>
            <p:cNvPr id="4" name="矩形 3"/>
            <p:cNvSpPr/>
            <p:nvPr/>
          </p:nvSpPr>
          <p:spPr>
            <a:xfrm>
              <a:off x="9766300" y="2857500"/>
              <a:ext cx="2425700" cy="4000500"/>
            </a:xfrm>
            <a:prstGeom prst="rect">
              <a:avLst/>
            </a:prstGeom>
            <a:solidFill>
              <a:srgbClr val="C125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直角三角形 4"/>
            <p:cNvSpPr/>
            <p:nvPr/>
          </p:nvSpPr>
          <p:spPr>
            <a:xfrm rot="16200000">
              <a:off x="9766300" y="431800"/>
              <a:ext cx="2425700" cy="2425700"/>
            </a:xfrm>
            <a:prstGeom prst="rtTriangle">
              <a:avLst/>
            </a:prstGeom>
            <a:solidFill>
              <a:srgbClr val="C125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3"/>
          <a:srcRect l="50954" r="32437" b="30591"/>
          <a:stretch/>
        </p:blipFill>
        <p:spPr>
          <a:xfrm>
            <a:off x="9194800" y="2"/>
            <a:ext cx="2997200" cy="6857999"/>
          </a:xfrm>
          <a:custGeom>
            <a:avLst/>
            <a:gdLst>
              <a:gd name="connsiteX0" fmla="*/ 2997200 w 2997200"/>
              <a:gd name="connsiteY0" fmla="*/ 0 h 6857999"/>
              <a:gd name="connsiteX1" fmla="*/ 2997200 w 2997200"/>
              <a:gd name="connsiteY1" fmla="*/ 2588692 h 6857999"/>
              <a:gd name="connsiteX2" fmla="*/ 2997200 w 2997200"/>
              <a:gd name="connsiteY2" fmla="*/ 6857999 h 6857999"/>
              <a:gd name="connsiteX3" fmla="*/ 0 w 2997200"/>
              <a:gd name="connsiteY3" fmla="*/ 6857999 h 6857999"/>
              <a:gd name="connsiteX4" fmla="*/ 0 w 2997200"/>
              <a:gd name="connsiteY4" fmla="*/ 258869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7200" h="6857999">
                <a:moveTo>
                  <a:pt x="2997200" y="0"/>
                </a:moveTo>
                <a:lnTo>
                  <a:pt x="2997200" y="2588692"/>
                </a:lnTo>
                <a:lnTo>
                  <a:pt x="2997200" y="6857999"/>
                </a:lnTo>
                <a:lnTo>
                  <a:pt x="0" y="6857999"/>
                </a:lnTo>
                <a:lnTo>
                  <a:pt x="0" y="25886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73802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角三角形 1"/>
          <p:cNvSpPr/>
          <p:nvPr userDrawn="1"/>
        </p:nvSpPr>
        <p:spPr>
          <a:xfrm rot="10800000">
            <a:off x="0" y="0"/>
            <a:ext cx="12192000" cy="6858000"/>
          </a:xfrm>
          <a:prstGeom prst="rtTriangle">
            <a:avLst/>
          </a:prstGeom>
          <a:solidFill>
            <a:srgbClr val="C12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45" name="图片 444"/>
          <p:cNvPicPr>
            <a:picLocks noChangeAspect="1"/>
          </p:cNvPicPr>
          <p:nvPr userDrawn="1"/>
        </p:nvPicPr>
        <p:blipFill rotWithShape="1">
          <a:blip r:embed="rId2"/>
          <a:srcRect l="2676" t="13262" r="34397" b="22052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73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C1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355600" y="142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9" name="椭圆 8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2681246" y="142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3" name="椭圆 12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4996316" y="142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7" name="椭圆 16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合 19"/>
          <p:cNvGrpSpPr/>
          <p:nvPr userDrawn="1"/>
        </p:nvGrpSpPr>
        <p:grpSpPr>
          <a:xfrm>
            <a:off x="6156495" y="841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21" name="椭圆 20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4" name="椭圆 23"/>
          <p:cNvSpPr/>
          <p:nvPr userDrawn="1"/>
        </p:nvSpPr>
        <p:spPr>
          <a:xfrm>
            <a:off x="355601" y="8413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 userDrawn="1"/>
        </p:nvSpPr>
        <p:spPr>
          <a:xfrm>
            <a:off x="0" y="1019425"/>
            <a:ext cx="424327" cy="32984"/>
          </a:xfrm>
          <a:prstGeom prst="rect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1515779" y="841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27" name="椭圆 26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椭圆 27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 userDrawn="1"/>
        </p:nvGrpSpPr>
        <p:grpSpPr>
          <a:xfrm>
            <a:off x="3836137" y="841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31" name="椭圆 30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椭圆 31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7316674" y="142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35" name="椭圆 34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8" name="组合 37"/>
          <p:cNvGrpSpPr/>
          <p:nvPr userDrawn="1"/>
        </p:nvGrpSpPr>
        <p:grpSpPr>
          <a:xfrm>
            <a:off x="8476853" y="841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39" name="椭圆 38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椭圆 39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组合 41"/>
          <p:cNvGrpSpPr/>
          <p:nvPr userDrawn="1"/>
        </p:nvGrpSpPr>
        <p:grpSpPr>
          <a:xfrm>
            <a:off x="9637032" y="142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43" name="椭圆 42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4" name="椭圆 43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46" name="组合 45"/>
          <p:cNvGrpSpPr/>
          <p:nvPr userDrawn="1"/>
        </p:nvGrpSpPr>
        <p:grpSpPr>
          <a:xfrm>
            <a:off x="10797211" y="841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47" name="椭圆 46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8" name="椭圆 47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矩形 48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50" name="椭圆 49"/>
          <p:cNvSpPr/>
          <p:nvPr userDrawn="1"/>
        </p:nvSpPr>
        <p:spPr>
          <a:xfrm>
            <a:off x="11957388" y="1428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51" name="组合 50"/>
          <p:cNvGrpSpPr/>
          <p:nvPr userDrawn="1"/>
        </p:nvGrpSpPr>
        <p:grpSpPr>
          <a:xfrm>
            <a:off x="355600" y="1539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52" name="椭圆 51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3" name="椭圆 52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5" name="组合 54"/>
          <p:cNvGrpSpPr/>
          <p:nvPr userDrawn="1"/>
        </p:nvGrpSpPr>
        <p:grpSpPr>
          <a:xfrm>
            <a:off x="2681246" y="1539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56" name="椭圆 55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7" name="椭圆 56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 userDrawn="1"/>
        </p:nvGrpSpPr>
        <p:grpSpPr>
          <a:xfrm>
            <a:off x="4996316" y="1539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60" name="椭圆 59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2" name="矩形 61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/>
          <p:cNvGrpSpPr/>
          <p:nvPr userDrawn="1"/>
        </p:nvGrpSpPr>
        <p:grpSpPr>
          <a:xfrm>
            <a:off x="6156495" y="2238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64" name="椭圆 63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5" name="椭圆 64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6" name="矩形 65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67" name="椭圆 66"/>
          <p:cNvSpPr/>
          <p:nvPr userDrawn="1"/>
        </p:nvSpPr>
        <p:spPr>
          <a:xfrm>
            <a:off x="355601" y="22383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 userDrawn="1"/>
        </p:nvSpPr>
        <p:spPr>
          <a:xfrm>
            <a:off x="0" y="2416018"/>
            <a:ext cx="424327" cy="31227"/>
          </a:xfrm>
          <a:prstGeom prst="rect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 userDrawn="1"/>
        </p:nvGrpSpPr>
        <p:grpSpPr>
          <a:xfrm>
            <a:off x="1515779" y="2238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70" name="椭圆 69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1" name="椭圆 70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73" name="组合 72"/>
          <p:cNvGrpSpPr/>
          <p:nvPr userDrawn="1"/>
        </p:nvGrpSpPr>
        <p:grpSpPr>
          <a:xfrm>
            <a:off x="3836137" y="2238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74" name="椭圆 73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5" name="椭圆 74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6" name="矩形 75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77" name="组合 76"/>
          <p:cNvGrpSpPr/>
          <p:nvPr userDrawn="1"/>
        </p:nvGrpSpPr>
        <p:grpSpPr>
          <a:xfrm>
            <a:off x="7316674" y="1539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78" name="椭圆 77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0" name="矩形 79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 userDrawn="1"/>
        </p:nvGrpSpPr>
        <p:grpSpPr>
          <a:xfrm>
            <a:off x="8476853" y="2238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82" name="椭圆 81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3" name="椭圆 82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4" name="矩形 83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85" name="组合 84"/>
          <p:cNvGrpSpPr/>
          <p:nvPr userDrawn="1"/>
        </p:nvGrpSpPr>
        <p:grpSpPr>
          <a:xfrm>
            <a:off x="9637032" y="1539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86" name="椭圆 85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7" name="椭圆 86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8" name="矩形 87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89" name="组合 88"/>
          <p:cNvGrpSpPr/>
          <p:nvPr userDrawn="1"/>
        </p:nvGrpSpPr>
        <p:grpSpPr>
          <a:xfrm>
            <a:off x="10797211" y="2238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90" name="椭圆 89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1" name="椭圆 90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2" name="矩形 91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3" name="椭圆 92"/>
          <p:cNvSpPr/>
          <p:nvPr userDrawn="1"/>
        </p:nvSpPr>
        <p:spPr>
          <a:xfrm>
            <a:off x="11957388" y="15398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94" name="组合 93"/>
          <p:cNvGrpSpPr/>
          <p:nvPr userDrawn="1"/>
        </p:nvGrpSpPr>
        <p:grpSpPr>
          <a:xfrm>
            <a:off x="355600" y="2936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95" name="椭圆 94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6" name="椭圆 95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7" name="矩形 96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98" name="组合 97"/>
          <p:cNvGrpSpPr/>
          <p:nvPr userDrawn="1"/>
        </p:nvGrpSpPr>
        <p:grpSpPr>
          <a:xfrm>
            <a:off x="2681246" y="2936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99" name="椭圆 98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矩形 100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02" name="组合 101"/>
          <p:cNvGrpSpPr/>
          <p:nvPr userDrawn="1"/>
        </p:nvGrpSpPr>
        <p:grpSpPr>
          <a:xfrm>
            <a:off x="4996316" y="2936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03" name="椭圆 102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矩形 104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06" name="组合 105"/>
          <p:cNvGrpSpPr/>
          <p:nvPr userDrawn="1"/>
        </p:nvGrpSpPr>
        <p:grpSpPr>
          <a:xfrm>
            <a:off x="6156495" y="3635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07" name="椭圆 106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9" name="矩形 108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椭圆 109"/>
          <p:cNvSpPr/>
          <p:nvPr userDrawn="1"/>
        </p:nvSpPr>
        <p:spPr>
          <a:xfrm>
            <a:off x="355601" y="36353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1" name="矩形 110"/>
          <p:cNvSpPr/>
          <p:nvPr userDrawn="1"/>
        </p:nvSpPr>
        <p:spPr>
          <a:xfrm>
            <a:off x="0" y="3813425"/>
            <a:ext cx="424327" cy="32984"/>
          </a:xfrm>
          <a:prstGeom prst="rect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12" name="组合 111"/>
          <p:cNvGrpSpPr/>
          <p:nvPr userDrawn="1"/>
        </p:nvGrpSpPr>
        <p:grpSpPr>
          <a:xfrm>
            <a:off x="1515779" y="3635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13" name="椭圆 112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5" name="矩形 114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16" name="组合 115"/>
          <p:cNvGrpSpPr/>
          <p:nvPr userDrawn="1"/>
        </p:nvGrpSpPr>
        <p:grpSpPr>
          <a:xfrm>
            <a:off x="3836137" y="3635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17" name="椭圆 116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8" name="椭圆 117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9" name="矩形 118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20" name="组合 119"/>
          <p:cNvGrpSpPr/>
          <p:nvPr userDrawn="1"/>
        </p:nvGrpSpPr>
        <p:grpSpPr>
          <a:xfrm>
            <a:off x="7316674" y="2936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21" name="椭圆 120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2" name="椭圆 121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3" name="矩形 122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24" name="组合 123"/>
          <p:cNvGrpSpPr/>
          <p:nvPr userDrawn="1"/>
        </p:nvGrpSpPr>
        <p:grpSpPr>
          <a:xfrm>
            <a:off x="8476853" y="3635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25" name="椭圆 124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6" name="椭圆 125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27" name="矩形 126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28" name="组合 127"/>
          <p:cNvGrpSpPr/>
          <p:nvPr userDrawn="1"/>
        </p:nvGrpSpPr>
        <p:grpSpPr>
          <a:xfrm>
            <a:off x="9637032" y="2936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29" name="椭圆 128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1" name="矩形 130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32" name="组合 131"/>
          <p:cNvGrpSpPr/>
          <p:nvPr userDrawn="1"/>
        </p:nvGrpSpPr>
        <p:grpSpPr>
          <a:xfrm>
            <a:off x="10797211" y="3635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33" name="椭圆 132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4" name="椭圆 133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5" name="矩形 134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36" name="椭圆 135"/>
          <p:cNvSpPr/>
          <p:nvPr userDrawn="1"/>
        </p:nvSpPr>
        <p:spPr>
          <a:xfrm>
            <a:off x="11957388" y="29368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37" name="组合 136"/>
          <p:cNvGrpSpPr/>
          <p:nvPr userDrawn="1"/>
        </p:nvGrpSpPr>
        <p:grpSpPr>
          <a:xfrm>
            <a:off x="355600" y="4333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38" name="椭圆 137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9" name="椭圆 138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0" name="矩形 139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41" name="组合 140"/>
          <p:cNvGrpSpPr/>
          <p:nvPr userDrawn="1"/>
        </p:nvGrpSpPr>
        <p:grpSpPr>
          <a:xfrm>
            <a:off x="2681246" y="4333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42" name="椭圆 141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椭圆 142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4" name="矩形 143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45" name="组合 144"/>
          <p:cNvGrpSpPr/>
          <p:nvPr userDrawn="1"/>
        </p:nvGrpSpPr>
        <p:grpSpPr>
          <a:xfrm>
            <a:off x="4996316" y="4333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46" name="椭圆 145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椭圆 146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矩形 147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49" name="组合 148"/>
          <p:cNvGrpSpPr/>
          <p:nvPr userDrawn="1"/>
        </p:nvGrpSpPr>
        <p:grpSpPr>
          <a:xfrm>
            <a:off x="6156495" y="5032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50" name="椭圆 149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1" name="椭圆 150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2" name="矩形 151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53" name="椭圆 152"/>
          <p:cNvSpPr/>
          <p:nvPr userDrawn="1"/>
        </p:nvSpPr>
        <p:spPr>
          <a:xfrm>
            <a:off x="355601" y="50323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4" name="矩形 153"/>
          <p:cNvSpPr/>
          <p:nvPr userDrawn="1"/>
        </p:nvSpPr>
        <p:spPr>
          <a:xfrm>
            <a:off x="0" y="5210018"/>
            <a:ext cx="424327" cy="31227"/>
          </a:xfrm>
          <a:prstGeom prst="rect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55" name="组合 154"/>
          <p:cNvGrpSpPr/>
          <p:nvPr userDrawn="1"/>
        </p:nvGrpSpPr>
        <p:grpSpPr>
          <a:xfrm>
            <a:off x="1515779" y="5032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56" name="椭圆 155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7" name="椭圆 156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8" name="矩形 157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59" name="组合 158"/>
          <p:cNvGrpSpPr/>
          <p:nvPr userDrawn="1"/>
        </p:nvGrpSpPr>
        <p:grpSpPr>
          <a:xfrm>
            <a:off x="3836137" y="5032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60" name="椭圆 159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1" name="椭圆 160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2" name="矩形 161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63" name="组合 162"/>
          <p:cNvGrpSpPr/>
          <p:nvPr userDrawn="1"/>
        </p:nvGrpSpPr>
        <p:grpSpPr>
          <a:xfrm>
            <a:off x="7316674" y="4333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64" name="椭圆 163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5" name="椭圆 164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6" name="矩形 165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67" name="组合 166"/>
          <p:cNvGrpSpPr/>
          <p:nvPr userDrawn="1"/>
        </p:nvGrpSpPr>
        <p:grpSpPr>
          <a:xfrm>
            <a:off x="8476853" y="5032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68" name="椭圆 167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9" name="椭圆 168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0" name="矩形 169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71" name="组合 170"/>
          <p:cNvGrpSpPr/>
          <p:nvPr userDrawn="1"/>
        </p:nvGrpSpPr>
        <p:grpSpPr>
          <a:xfrm>
            <a:off x="9637032" y="43338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72" name="椭圆 171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3" name="椭圆 172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4" name="矩形 173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75" name="组合 174"/>
          <p:cNvGrpSpPr/>
          <p:nvPr userDrawn="1"/>
        </p:nvGrpSpPr>
        <p:grpSpPr>
          <a:xfrm>
            <a:off x="10797211" y="503230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76" name="椭圆 175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7" name="椭圆 176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8" name="矩形 177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79" name="椭圆 178"/>
          <p:cNvSpPr/>
          <p:nvPr userDrawn="1"/>
        </p:nvSpPr>
        <p:spPr>
          <a:xfrm>
            <a:off x="11957388" y="433380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80" name="组合 179"/>
          <p:cNvGrpSpPr/>
          <p:nvPr userDrawn="1"/>
        </p:nvGrpSpPr>
        <p:grpSpPr>
          <a:xfrm>
            <a:off x="355600" y="56825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81" name="椭圆 180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2" name="椭圆 181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3" name="矩形 182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84" name="组合 183"/>
          <p:cNvGrpSpPr/>
          <p:nvPr userDrawn="1"/>
        </p:nvGrpSpPr>
        <p:grpSpPr>
          <a:xfrm>
            <a:off x="2681246" y="56825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85" name="椭圆 184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6" name="椭圆 185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7" name="矩形 186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88" name="组合 187"/>
          <p:cNvGrpSpPr/>
          <p:nvPr userDrawn="1"/>
        </p:nvGrpSpPr>
        <p:grpSpPr>
          <a:xfrm>
            <a:off x="4996316" y="56825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89" name="椭圆 188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0" name="椭圆 189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1" name="矩形 190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92" name="组合 191"/>
          <p:cNvGrpSpPr/>
          <p:nvPr userDrawn="1"/>
        </p:nvGrpSpPr>
        <p:grpSpPr>
          <a:xfrm>
            <a:off x="6156495" y="63810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93" name="椭圆 192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4" name="椭圆 193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5" name="矩形 194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96" name="椭圆 195"/>
          <p:cNvSpPr/>
          <p:nvPr userDrawn="1"/>
        </p:nvSpPr>
        <p:spPr>
          <a:xfrm>
            <a:off x="355601" y="638101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7" name="矩形 196"/>
          <p:cNvSpPr/>
          <p:nvPr userDrawn="1"/>
        </p:nvSpPr>
        <p:spPr>
          <a:xfrm>
            <a:off x="0" y="6558728"/>
            <a:ext cx="424327" cy="31227"/>
          </a:xfrm>
          <a:prstGeom prst="rect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98" name="组合 197"/>
          <p:cNvGrpSpPr/>
          <p:nvPr userDrawn="1"/>
        </p:nvGrpSpPr>
        <p:grpSpPr>
          <a:xfrm>
            <a:off x="1515779" y="63810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199" name="椭圆 198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0" name="椭圆 199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1" name="矩形 200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02" name="组合 201"/>
          <p:cNvGrpSpPr/>
          <p:nvPr userDrawn="1"/>
        </p:nvGrpSpPr>
        <p:grpSpPr>
          <a:xfrm>
            <a:off x="3836137" y="63810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203" name="椭圆 202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4" name="椭圆 203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5" name="矩形 204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06" name="组合 205"/>
          <p:cNvGrpSpPr/>
          <p:nvPr userDrawn="1"/>
        </p:nvGrpSpPr>
        <p:grpSpPr>
          <a:xfrm>
            <a:off x="7316674" y="56825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207" name="椭圆 206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8" name="椭圆 207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9" name="矩形 208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10" name="组合 209"/>
          <p:cNvGrpSpPr/>
          <p:nvPr userDrawn="1"/>
        </p:nvGrpSpPr>
        <p:grpSpPr>
          <a:xfrm>
            <a:off x="8476853" y="63810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211" name="椭圆 210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2" name="椭圆 211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3" name="矩形 212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14" name="组合 213"/>
          <p:cNvGrpSpPr/>
          <p:nvPr userDrawn="1"/>
        </p:nvGrpSpPr>
        <p:grpSpPr>
          <a:xfrm>
            <a:off x="9637032" y="56825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215" name="椭圆 214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6" name="椭圆 215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17" name="矩形 216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18" name="组合 217"/>
          <p:cNvGrpSpPr/>
          <p:nvPr userDrawn="1"/>
        </p:nvGrpSpPr>
        <p:grpSpPr>
          <a:xfrm>
            <a:off x="10797211" y="6381017"/>
            <a:ext cx="1549400" cy="389221"/>
            <a:chOff x="4749800" y="1847850"/>
            <a:chExt cx="2628900" cy="660400"/>
          </a:xfrm>
          <a:solidFill>
            <a:schemeClr val="bg2">
              <a:lumMod val="10000"/>
              <a:alpha val="20000"/>
            </a:schemeClr>
          </a:solidFill>
        </p:grpSpPr>
        <p:sp>
          <p:nvSpPr>
            <p:cNvPr id="219" name="椭圆 218"/>
            <p:cNvSpPr/>
            <p:nvPr/>
          </p:nvSpPr>
          <p:spPr>
            <a:xfrm>
              <a:off x="47498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0" name="椭圆 219"/>
            <p:cNvSpPr/>
            <p:nvPr/>
          </p:nvSpPr>
          <p:spPr>
            <a:xfrm>
              <a:off x="6718300" y="1847850"/>
              <a:ext cx="660400" cy="660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1" name="矩形 220"/>
            <p:cNvSpPr/>
            <p:nvPr/>
          </p:nvSpPr>
          <p:spPr>
            <a:xfrm>
              <a:off x="5357091" y="2137084"/>
              <a:ext cx="1477818" cy="501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22" name="椭圆 221"/>
          <p:cNvSpPr/>
          <p:nvPr userDrawn="1"/>
        </p:nvSpPr>
        <p:spPr>
          <a:xfrm>
            <a:off x="11957388" y="5682517"/>
            <a:ext cx="389221" cy="389221"/>
          </a:xfrm>
          <a:prstGeom prst="ellipse">
            <a:avLst/>
          </a:prstGeom>
          <a:solidFill>
            <a:schemeClr val="bg2">
              <a:lumMod val="1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33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C1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9775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图片与标题">
    <p:bg>
      <p:bgPr>
        <a:solidFill>
          <a:srgbClr val="C1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r="32437" b="3059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4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图片与标题">
    <p:bg>
      <p:bgPr>
        <a:solidFill>
          <a:srgbClr val="C1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组合 519"/>
          <p:cNvGrpSpPr/>
          <p:nvPr userDrawn="1"/>
        </p:nvGrpSpPr>
        <p:grpSpPr>
          <a:xfrm>
            <a:off x="1" y="-156556"/>
            <a:ext cx="13784878" cy="7545760"/>
            <a:chOff x="1" y="-156556"/>
            <a:chExt cx="13784878" cy="7545760"/>
          </a:xfrm>
        </p:grpSpPr>
        <p:sp>
          <p:nvSpPr>
            <p:cNvPr id="4" name="Freeform 405"/>
            <p:cNvSpPr>
              <a:spLocks noEditPoints="1"/>
            </p:cNvSpPr>
            <p:nvPr/>
          </p:nvSpPr>
          <p:spPr bwMode="auto">
            <a:xfrm>
              <a:off x="5910603" y="558125"/>
              <a:ext cx="176170" cy="192944"/>
            </a:xfrm>
            <a:custGeom>
              <a:avLst/>
              <a:gdLst>
                <a:gd name="T0" fmla="*/ 0 w 84"/>
                <a:gd name="T1" fmla="*/ 42 h 83"/>
                <a:gd name="T2" fmla="*/ 42 w 84"/>
                <a:gd name="T3" fmla="*/ 83 h 83"/>
                <a:gd name="T4" fmla="*/ 84 w 84"/>
                <a:gd name="T5" fmla="*/ 42 h 83"/>
                <a:gd name="T6" fmla="*/ 42 w 84"/>
                <a:gd name="T7" fmla="*/ 0 h 83"/>
                <a:gd name="T8" fmla="*/ 0 w 84"/>
                <a:gd name="T9" fmla="*/ 42 h 83"/>
                <a:gd name="T10" fmla="*/ 61 w 84"/>
                <a:gd name="T11" fmla="*/ 42 h 83"/>
                <a:gd name="T12" fmla="*/ 42 w 84"/>
                <a:gd name="T13" fmla="*/ 61 h 83"/>
                <a:gd name="T14" fmla="*/ 23 w 84"/>
                <a:gd name="T15" fmla="*/ 42 h 83"/>
                <a:gd name="T16" fmla="*/ 42 w 84"/>
                <a:gd name="T17" fmla="*/ 22 h 83"/>
                <a:gd name="T18" fmla="*/ 61 w 84"/>
                <a:gd name="T19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3">
                  <a:moveTo>
                    <a:pt x="0" y="42"/>
                  </a:moveTo>
                  <a:cubicBezTo>
                    <a:pt x="0" y="65"/>
                    <a:pt x="19" y="83"/>
                    <a:pt x="42" y="83"/>
                  </a:cubicBezTo>
                  <a:cubicBezTo>
                    <a:pt x="65" y="83"/>
                    <a:pt x="84" y="65"/>
                    <a:pt x="84" y="42"/>
                  </a:cubicBezTo>
                  <a:cubicBezTo>
                    <a:pt x="84" y="19"/>
                    <a:pt x="65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lose/>
                  <a:moveTo>
                    <a:pt x="61" y="42"/>
                  </a:moveTo>
                  <a:cubicBezTo>
                    <a:pt x="61" y="52"/>
                    <a:pt x="53" y="61"/>
                    <a:pt x="42" y="61"/>
                  </a:cubicBezTo>
                  <a:cubicBezTo>
                    <a:pt x="31" y="61"/>
                    <a:pt x="23" y="52"/>
                    <a:pt x="23" y="42"/>
                  </a:cubicBezTo>
                  <a:cubicBezTo>
                    <a:pt x="23" y="31"/>
                    <a:pt x="31" y="22"/>
                    <a:pt x="42" y="22"/>
                  </a:cubicBezTo>
                  <a:cubicBezTo>
                    <a:pt x="53" y="22"/>
                    <a:pt x="61" y="31"/>
                    <a:pt x="61" y="4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" name="Freeform 407"/>
            <p:cNvSpPr>
              <a:spLocks noEditPoints="1"/>
            </p:cNvSpPr>
            <p:nvPr/>
          </p:nvSpPr>
          <p:spPr bwMode="auto">
            <a:xfrm>
              <a:off x="356790" y="302178"/>
              <a:ext cx="4962130" cy="875140"/>
            </a:xfrm>
            <a:custGeom>
              <a:avLst/>
              <a:gdLst>
                <a:gd name="T0" fmla="*/ 2359 w 2359"/>
                <a:gd name="T1" fmla="*/ 180 h 376"/>
                <a:gd name="T2" fmla="*/ 2312 w 2359"/>
                <a:gd name="T3" fmla="*/ 176 h 376"/>
                <a:gd name="T4" fmla="*/ 2083 w 2359"/>
                <a:gd name="T5" fmla="*/ 157 h 376"/>
                <a:gd name="T6" fmla="*/ 2063 w 2359"/>
                <a:gd name="T7" fmla="*/ 193 h 376"/>
                <a:gd name="T8" fmla="*/ 1571 w 2359"/>
                <a:gd name="T9" fmla="*/ 244 h 376"/>
                <a:gd name="T10" fmla="*/ 1324 w 2359"/>
                <a:gd name="T11" fmla="*/ 280 h 376"/>
                <a:gd name="T12" fmla="*/ 1257 w 2359"/>
                <a:gd name="T13" fmla="*/ 250 h 376"/>
                <a:gd name="T14" fmla="*/ 1235 w 2359"/>
                <a:gd name="T15" fmla="*/ 134 h 376"/>
                <a:gd name="T16" fmla="*/ 1201 w 2359"/>
                <a:gd name="T17" fmla="*/ 97 h 376"/>
                <a:gd name="T18" fmla="*/ 1193 w 2359"/>
                <a:gd name="T19" fmla="*/ 52 h 376"/>
                <a:gd name="T20" fmla="*/ 1103 w 2359"/>
                <a:gd name="T21" fmla="*/ 71 h 376"/>
                <a:gd name="T22" fmla="*/ 1072 w 2359"/>
                <a:gd name="T23" fmla="*/ 49 h 376"/>
                <a:gd name="T24" fmla="*/ 877 w 2359"/>
                <a:gd name="T25" fmla="*/ 0 h 376"/>
                <a:gd name="T26" fmla="*/ 478 w 2359"/>
                <a:gd name="T27" fmla="*/ 135 h 376"/>
                <a:gd name="T28" fmla="*/ 57 w 2359"/>
                <a:gd name="T29" fmla="*/ 99 h 376"/>
                <a:gd name="T30" fmla="*/ 25 w 2359"/>
                <a:gd name="T31" fmla="*/ 158 h 376"/>
                <a:gd name="T32" fmla="*/ 9 w 2359"/>
                <a:gd name="T33" fmla="*/ 233 h 376"/>
                <a:gd name="T34" fmla="*/ 22 w 2359"/>
                <a:gd name="T35" fmla="*/ 284 h 376"/>
                <a:gd name="T36" fmla="*/ 0 w 2359"/>
                <a:gd name="T37" fmla="*/ 360 h 376"/>
                <a:gd name="T38" fmla="*/ 40 w 2359"/>
                <a:gd name="T39" fmla="*/ 318 h 376"/>
                <a:gd name="T40" fmla="*/ 400 w 2359"/>
                <a:gd name="T41" fmla="*/ 329 h 376"/>
                <a:gd name="T42" fmla="*/ 404 w 2359"/>
                <a:gd name="T43" fmla="*/ 376 h 376"/>
                <a:gd name="T44" fmla="*/ 411 w 2359"/>
                <a:gd name="T45" fmla="*/ 330 h 376"/>
                <a:gd name="T46" fmla="*/ 40 w 2359"/>
                <a:gd name="T47" fmla="*/ 307 h 376"/>
                <a:gd name="T48" fmla="*/ 33 w 2359"/>
                <a:gd name="T49" fmla="*/ 284 h 376"/>
                <a:gd name="T50" fmla="*/ 50 w 2359"/>
                <a:gd name="T51" fmla="*/ 233 h 376"/>
                <a:gd name="T52" fmla="*/ 35 w 2359"/>
                <a:gd name="T53" fmla="*/ 158 h 376"/>
                <a:gd name="T54" fmla="*/ 61 w 2359"/>
                <a:gd name="T55" fmla="*/ 110 h 376"/>
                <a:gd name="T56" fmla="*/ 473 w 2359"/>
                <a:gd name="T57" fmla="*/ 145 h 376"/>
                <a:gd name="T58" fmla="*/ 888 w 2359"/>
                <a:gd name="T59" fmla="*/ 11 h 376"/>
                <a:gd name="T60" fmla="*/ 1061 w 2359"/>
                <a:gd name="T61" fmla="*/ 49 h 376"/>
                <a:gd name="T62" fmla="*/ 1040 w 2359"/>
                <a:gd name="T63" fmla="*/ 123 h 376"/>
                <a:gd name="T64" fmla="*/ 1103 w 2359"/>
                <a:gd name="T65" fmla="*/ 82 h 376"/>
                <a:gd name="T66" fmla="*/ 1190 w 2359"/>
                <a:gd name="T67" fmla="*/ 98 h 376"/>
                <a:gd name="T68" fmla="*/ 1154 w 2359"/>
                <a:gd name="T69" fmla="*/ 134 h 376"/>
                <a:gd name="T70" fmla="*/ 1227 w 2359"/>
                <a:gd name="T71" fmla="*/ 235 h 376"/>
                <a:gd name="T72" fmla="*/ 1289 w 2359"/>
                <a:gd name="T73" fmla="*/ 261 h 376"/>
                <a:gd name="T74" fmla="*/ 1539 w 2359"/>
                <a:gd name="T75" fmla="*/ 291 h 376"/>
                <a:gd name="T76" fmla="*/ 2017 w 2359"/>
                <a:gd name="T77" fmla="*/ 255 h 376"/>
                <a:gd name="T78" fmla="*/ 2083 w 2359"/>
                <a:gd name="T79" fmla="*/ 204 h 376"/>
                <a:gd name="T80" fmla="*/ 2313 w 2359"/>
                <a:gd name="T81" fmla="*/ 187 h 376"/>
                <a:gd name="T82" fmla="*/ 2335 w 2359"/>
                <a:gd name="T83" fmla="*/ 171 h 376"/>
                <a:gd name="T84" fmla="*/ 2335 w 2359"/>
                <a:gd name="T85" fmla="*/ 190 h 376"/>
                <a:gd name="T86" fmla="*/ 2335 w 2359"/>
                <a:gd name="T87" fmla="*/ 171 h 376"/>
                <a:gd name="T88" fmla="*/ 404 w 2359"/>
                <a:gd name="T89" fmla="*/ 362 h 376"/>
                <a:gd name="T90" fmla="*/ 404 w 2359"/>
                <a:gd name="T91" fmla="*/ 343 h 376"/>
                <a:gd name="T92" fmla="*/ 1193 w 2359"/>
                <a:gd name="T93" fmla="*/ 85 h 376"/>
                <a:gd name="T94" fmla="*/ 1193 w 2359"/>
                <a:gd name="T95" fmla="*/ 65 h 376"/>
                <a:gd name="T96" fmla="*/ 1193 w 2359"/>
                <a:gd name="T97" fmla="*/ 85 h 376"/>
                <a:gd name="T98" fmla="*/ 2073 w 2359"/>
                <a:gd name="T99" fmla="*/ 180 h 376"/>
                <a:gd name="T100" fmla="*/ 2093 w 2359"/>
                <a:gd name="T101" fmla="*/ 18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59" h="376">
                  <a:moveTo>
                    <a:pt x="2335" y="204"/>
                  </a:moveTo>
                  <a:cubicBezTo>
                    <a:pt x="2348" y="204"/>
                    <a:pt x="2359" y="193"/>
                    <a:pt x="2359" y="180"/>
                  </a:cubicBezTo>
                  <a:cubicBezTo>
                    <a:pt x="2359" y="167"/>
                    <a:pt x="2348" y="157"/>
                    <a:pt x="2335" y="157"/>
                  </a:cubicBezTo>
                  <a:cubicBezTo>
                    <a:pt x="2324" y="157"/>
                    <a:pt x="2314" y="165"/>
                    <a:pt x="2312" y="176"/>
                  </a:cubicBezTo>
                  <a:cubicBezTo>
                    <a:pt x="2106" y="176"/>
                    <a:pt x="2106" y="176"/>
                    <a:pt x="2106" y="176"/>
                  </a:cubicBezTo>
                  <a:cubicBezTo>
                    <a:pt x="2104" y="165"/>
                    <a:pt x="2095" y="157"/>
                    <a:pt x="2083" y="157"/>
                  </a:cubicBezTo>
                  <a:cubicBezTo>
                    <a:pt x="2070" y="157"/>
                    <a:pt x="2060" y="167"/>
                    <a:pt x="2060" y="180"/>
                  </a:cubicBezTo>
                  <a:cubicBezTo>
                    <a:pt x="2060" y="185"/>
                    <a:pt x="2061" y="189"/>
                    <a:pt x="2063" y="193"/>
                  </a:cubicBezTo>
                  <a:cubicBezTo>
                    <a:pt x="2052" y="204"/>
                    <a:pt x="2015" y="242"/>
                    <a:pt x="2012" y="244"/>
                  </a:cubicBezTo>
                  <a:cubicBezTo>
                    <a:pt x="2008" y="244"/>
                    <a:pt x="1571" y="244"/>
                    <a:pt x="1571" y="244"/>
                  </a:cubicBezTo>
                  <a:cubicBezTo>
                    <a:pt x="1571" y="244"/>
                    <a:pt x="1538" y="277"/>
                    <a:pt x="1535" y="280"/>
                  </a:cubicBezTo>
                  <a:cubicBezTo>
                    <a:pt x="1530" y="280"/>
                    <a:pt x="1328" y="280"/>
                    <a:pt x="1324" y="280"/>
                  </a:cubicBezTo>
                  <a:cubicBezTo>
                    <a:pt x="1321" y="277"/>
                    <a:pt x="1294" y="250"/>
                    <a:pt x="1294" y="250"/>
                  </a:cubicBezTo>
                  <a:cubicBezTo>
                    <a:pt x="1294" y="250"/>
                    <a:pt x="1261" y="250"/>
                    <a:pt x="1257" y="250"/>
                  </a:cubicBezTo>
                  <a:cubicBezTo>
                    <a:pt x="1255" y="248"/>
                    <a:pt x="1242" y="234"/>
                    <a:pt x="1235" y="227"/>
                  </a:cubicBezTo>
                  <a:cubicBezTo>
                    <a:pt x="1235" y="134"/>
                    <a:pt x="1235" y="134"/>
                    <a:pt x="1235" y="134"/>
                  </a:cubicBezTo>
                  <a:cubicBezTo>
                    <a:pt x="1201" y="134"/>
                    <a:pt x="1201" y="134"/>
                    <a:pt x="1201" y="134"/>
                  </a:cubicBezTo>
                  <a:cubicBezTo>
                    <a:pt x="1201" y="97"/>
                    <a:pt x="1201" y="97"/>
                    <a:pt x="1201" y="97"/>
                  </a:cubicBezTo>
                  <a:cubicBezTo>
                    <a:pt x="1210" y="94"/>
                    <a:pt x="1217" y="85"/>
                    <a:pt x="1217" y="75"/>
                  </a:cubicBezTo>
                  <a:cubicBezTo>
                    <a:pt x="1217" y="62"/>
                    <a:pt x="1206" y="52"/>
                    <a:pt x="1193" y="52"/>
                  </a:cubicBezTo>
                  <a:cubicBezTo>
                    <a:pt x="1181" y="52"/>
                    <a:pt x="1172" y="60"/>
                    <a:pt x="1170" y="71"/>
                  </a:cubicBezTo>
                  <a:cubicBezTo>
                    <a:pt x="1103" y="71"/>
                    <a:pt x="1103" y="71"/>
                    <a:pt x="1103" y="71"/>
                  </a:cubicBezTo>
                  <a:cubicBezTo>
                    <a:pt x="1103" y="49"/>
                    <a:pt x="1103" y="49"/>
                    <a:pt x="1103" y="49"/>
                  </a:cubicBezTo>
                  <a:cubicBezTo>
                    <a:pt x="1072" y="49"/>
                    <a:pt x="1072" y="49"/>
                    <a:pt x="1072" y="49"/>
                  </a:cubicBezTo>
                  <a:cubicBezTo>
                    <a:pt x="1072" y="0"/>
                    <a:pt x="1072" y="0"/>
                    <a:pt x="1072" y="0"/>
                  </a:cubicBezTo>
                  <a:cubicBezTo>
                    <a:pt x="877" y="0"/>
                    <a:pt x="877" y="0"/>
                    <a:pt x="877" y="0"/>
                  </a:cubicBezTo>
                  <a:cubicBezTo>
                    <a:pt x="877" y="0"/>
                    <a:pt x="877" y="124"/>
                    <a:pt x="877" y="135"/>
                  </a:cubicBezTo>
                  <a:cubicBezTo>
                    <a:pt x="866" y="135"/>
                    <a:pt x="482" y="135"/>
                    <a:pt x="478" y="135"/>
                  </a:cubicBezTo>
                  <a:cubicBezTo>
                    <a:pt x="475" y="132"/>
                    <a:pt x="442" y="99"/>
                    <a:pt x="442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25" y="131"/>
                    <a:pt x="25" y="131"/>
                    <a:pt x="25" y="131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233"/>
                    <a:pt x="9" y="233"/>
                    <a:pt x="9" y="233"/>
                  </a:cubicBezTo>
                  <a:cubicBezTo>
                    <a:pt x="22" y="233"/>
                    <a:pt x="22" y="233"/>
                    <a:pt x="22" y="233"/>
                  </a:cubicBezTo>
                  <a:cubicBezTo>
                    <a:pt x="22" y="284"/>
                    <a:pt x="22" y="284"/>
                    <a:pt x="22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40" y="360"/>
                    <a:pt x="40" y="360"/>
                    <a:pt x="40" y="360"/>
                  </a:cubicBezTo>
                  <a:cubicBezTo>
                    <a:pt x="40" y="318"/>
                    <a:pt x="40" y="318"/>
                    <a:pt x="40" y="318"/>
                  </a:cubicBezTo>
                  <a:cubicBezTo>
                    <a:pt x="91" y="318"/>
                    <a:pt x="390" y="318"/>
                    <a:pt x="400" y="318"/>
                  </a:cubicBezTo>
                  <a:cubicBezTo>
                    <a:pt x="400" y="322"/>
                    <a:pt x="400" y="326"/>
                    <a:pt x="400" y="329"/>
                  </a:cubicBezTo>
                  <a:cubicBezTo>
                    <a:pt x="389" y="331"/>
                    <a:pt x="381" y="341"/>
                    <a:pt x="381" y="352"/>
                  </a:cubicBezTo>
                  <a:cubicBezTo>
                    <a:pt x="381" y="365"/>
                    <a:pt x="391" y="376"/>
                    <a:pt x="404" y="376"/>
                  </a:cubicBezTo>
                  <a:cubicBezTo>
                    <a:pt x="417" y="376"/>
                    <a:pt x="428" y="365"/>
                    <a:pt x="428" y="352"/>
                  </a:cubicBezTo>
                  <a:cubicBezTo>
                    <a:pt x="428" y="342"/>
                    <a:pt x="421" y="333"/>
                    <a:pt x="411" y="330"/>
                  </a:cubicBezTo>
                  <a:cubicBezTo>
                    <a:pt x="411" y="307"/>
                    <a:pt x="411" y="307"/>
                    <a:pt x="411" y="307"/>
                  </a:cubicBezTo>
                  <a:cubicBezTo>
                    <a:pt x="40" y="307"/>
                    <a:pt x="40" y="307"/>
                    <a:pt x="40" y="307"/>
                  </a:cubicBezTo>
                  <a:cubicBezTo>
                    <a:pt x="40" y="284"/>
                    <a:pt x="40" y="284"/>
                    <a:pt x="40" y="284"/>
                  </a:cubicBezTo>
                  <a:cubicBezTo>
                    <a:pt x="33" y="284"/>
                    <a:pt x="33" y="284"/>
                    <a:pt x="33" y="284"/>
                  </a:cubicBezTo>
                  <a:cubicBezTo>
                    <a:pt x="33" y="233"/>
                    <a:pt x="33" y="233"/>
                    <a:pt x="33" y="233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5" y="150"/>
                    <a:pt x="35" y="138"/>
                    <a:pt x="35" y="136"/>
                  </a:cubicBezTo>
                  <a:cubicBezTo>
                    <a:pt x="38" y="133"/>
                    <a:pt x="58" y="113"/>
                    <a:pt x="61" y="110"/>
                  </a:cubicBezTo>
                  <a:cubicBezTo>
                    <a:pt x="66" y="110"/>
                    <a:pt x="433" y="110"/>
                    <a:pt x="438" y="110"/>
                  </a:cubicBezTo>
                  <a:cubicBezTo>
                    <a:pt x="441" y="113"/>
                    <a:pt x="473" y="145"/>
                    <a:pt x="473" y="145"/>
                  </a:cubicBezTo>
                  <a:cubicBezTo>
                    <a:pt x="888" y="145"/>
                    <a:pt x="888" y="145"/>
                    <a:pt x="888" y="145"/>
                  </a:cubicBezTo>
                  <a:cubicBezTo>
                    <a:pt x="888" y="145"/>
                    <a:pt x="888" y="21"/>
                    <a:pt x="888" y="11"/>
                  </a:cubicBezTo>
                  <a:cubicBezTo>
                    <a:pt x="898" y="11"/>
                    <a:pt x="1051" y="11"/>
                    <a:pt x="1061" y="11"/>
                  </a:cubicBezTo>
                  <a:cubicBezTo>
                    <a:pt x="1061" y="17"/>
                    <a:pt x="1061" y="38"/>
                    <a:pt x="1061" y="49"/>
                  </a:cubicBezTo>
                  <a:cubicBezTo>
                    <a:pt x="1040" y="49"/>
                    <a:pt x="1040" y="49"/>
                    <a:pt x="1040" y="49"/>
                  </a:cubicBezTo>
                  <a:cubicBezTo>
                    <a:pt x="1040" y="123"/>
                    <a:pt x="1040" y="123"/>
                    <a:pt x="1040" y="123"/>
                  </a:cubicBezTo>
                  <a:cubicBezTo>
                    <a:pt x="1103" y="123"/>
                    <a:pt x="1103" y="123"/>
                    <a:pt x="1103" y="123"/>
                  </a:cubicBezTo>
                  <a:cubicBezTo>
                    <a:pt x="1103" y="82"/>
                    <a:pt x="1103" y="82"/>
                    <a:pt x="1103" y="82"/>
                  </a:cubicBezTo>
                  <a:cubicBezTo>
                    <a:pt x="1171" y="82"/>
                    <a:pt x="1171" y="82"/>
                    <a:pt x="1171" y="82"/>
                  </a:cubicBezTo>
                  <a:cubicBezTo>
                    <a:pt x="1173" y="91"/>
                    <a:pt x="1181" y="97"/>
                    <a:pt x="1190" y="98"/>
                  </a:cubicBezTo>
                  <a:cubicBezTo>
                    <a:pt x="1190" y="134"/>
                    <a:pt x="1190" y="134"/>
                    <a:pt x="1190" y="134"/>
                  </a:cubicBezTo>
                  <a:cubicBezTo>
                    <a:pt x="1154" y="134"/>
                    <a:pt x="1154" y="134"/>
                    <a:pt x="1154" y="134"/>
                  </a:cubicBezTo>
                  <a:cubicBezTo>
                    <a:pt x="1154" y="235"/>
                    <a:pt x="1154" y="235"/>
                    <a:pt x="1154" y="235"/>
                  </a:cubicBezTo>
                  <a:cubicBezTo>
                    <a:pt x="1227" y="235"/>
                    <a:pt x="1227" y="235"/>
                    <a:pt x="1227" y="235"/>
                  </a:cubicBezTo>
                  <a:cubicBezTo>
                    <a:pt x="1253" y="261"/>
                    <a:pt x="1253" y="261"/>
                    <a:pt x="1253" y="261"/>
                  </a:cubicBezTo>
                  <a:cubicBezTo>
                    <a:pt x="1253" y="261"/>
                    <a:pt x="1285" y="261"/>
                    <a:pt x="1289" y="261"/>
                  </a:cubicBezTo>
                  <a:cubicBezTo>
                    <a:pt x="1292" y="264"/>
                    <a:pt x="1319" y="291"/>
                    <a:pt x="1319" y="291"/>
                  </a:cubicBezTo>
                  <a:cubicBezTo>
                    <a:pt x="1539" y="291"/>
                    <a:pt x="1539" y="291"/>
                    <a:pt x="1539" y="291"/>
                  </a:cubicBezTo>
                  <a:cubicBezTo>
                    <a:pt x="1539" y="291"/>
                    <a:pt x="1572" y="258"/>
                    <a:pt x="1575" y="255"/>
                  </a:cubicBezTo>
                  <a:cubicBezTo>
                    <a:pt x="1580" y="255"/>
                    <a:pt x="2017" y="255"/>
                    <a:pt x="2017" y="255"/>
                  </a:cubicBezTo>
                  <a:cubicBezTo>
                    <a:pt x="2071" y="201"/>
                    <a:pt x="2071" y="201"/>
                    <a:pt x="2071" y="201"/>
                  </a:cubicBezTo>
                  <a:cubicBezTo>
                    <a:pt x="2075" y="203"/>
                    <a:pt x="2079" y="204"/>
                    <a:pt x="2083" y="204"/>
                  </a:cubicBezTo>
                  <a:cubicBezTo>
                    <a:pt x="2094" y="204"/>
                    <a:pt x="2103" y="197"/>
                    <a:pt x="2106" y="187"/>
                  </a:cubicBezTo>
                  <a:cubicBezTo>
                    <a:pt x="2313" y="187"/>
                    <a:pt x="2313" y="187"/>
                    <a:pt x="2313" y="187"/>
                  </a:cubicBezTo>
                  <a:cubicBezTo>
                    <a:pt x="2316" y="197"/>
                    <a:pt x="2325" y="204"/>
                    <a:pt x="2335" y="204"/>
                  </a:cubicBezTo>
                  <a:close/>
                  <a:moveTo>
                    <a:pt x="2335" y="171"/>
                  </a:moveTo>
                  <a:cubicBezTo>
                    <a:pt x="2341" y="171"/>
                    <a:pt x="2345" y="175"/>
                    <a:pt x="2345" y="180"/>
                  </a:cubicBezTo>
                  <a:cubicBezTo>
                    <a:pt x="2345" y="186"/>
                    <a:pt x="2341" y="190"/>
                    <a:pt x="2335" y="190"/>
                  </a:cubicBezTo>
                  <a:cubicBezTo>
                    <a:pt x="2330" y="190"/>
                    <a:pt x="2326" y="186"/>
                    <a:pt x="2326" y="180"/>
                  </a:cubicBezTo>
                  <a:cubicBezTo>
                    <a:pt x="2326" y="175"/>
                    <a:pt x="2330" y="171"/>
                    <a:pt x="2335" y="171"/>
                  </a:cubicBezTo>
                  <a:close/>
                  <a:moveTo>
                    <a:pt x="414" y="352"/>
                  </a:moveTo>
                  <a:cubicBezTo>
                    <a:pt x="414" y="358"/>
                    <a:pt x="409" y="362"/>
                    <a:pt x="404" y="362"/>
                  </a:cubicBezTo>
                  <a:cubicBezTo>
                    <a:pt x="399" y="362"/>
                    <a:pt x="394" y="358"/>
                    <a:pt x="394" y="352"/>
                  </a:cubicBezTo>
                  <a:cubicBezTo>
                    <a:pt x="394" y="347"/>
                    <a:pt x="399" y="343"/>
                    <a:pt x="404" y="343"/>
                  </a:cubicBezTo>
                  <a:cubicBezTo>
                    <a:pt x="409" y="343"/>
                    <a:pt x="414" y="347"/>
                    <a:pt x="414" y="352"/>
                  </a:cubicBezTo>
                  <a:close/>
                  <a:moveTo>
                    <a:pt x="1193" y="85"/>
                  </a:moveTo>
                  <a:cubicBezTo>
                    <a:pt x="1188" y="85"/>
                    <a:pt x="1183" y="80"/>
                    <a:pt x="1183" y="75"/>
                  </a:cubicBezTo>
                  <a:cubicBezTo>
                    <a:pt x="1183" y="70"/>
                    <a:pt x="1188" y="65"/>
                    <a:pt x="1193" y="65"/>
                  </a:cubicBezTo>
                  <a:cubicBezTo>
                    <a:pt x="1198" y="65"/>
                    <a:pt x="1203" y="70"/>
                    <a:pt x="1203" y="75"/>
                  </a:cubicBezTo>
                  <a:cubicBezTo>
                    <a:pt x="1203" y="80"/>
                    <a:pt x="1198" y="85"/>
                    <a:pt x="1193" y="85"/>
                  </a:cubicBezTo>
                  <a:close/>
                  <a:moveTo>
                    <a:pt x="2083" y="190"/>
                  </a:moveTo>
                  <a:cubicBezTo>
                    <a:pt x="2078" y="190"/>
                    <a:pt x="2073" y="186"/>
                    <a:pt x="2073" y="180"/>
                  </a:cubicBezTo>
                  <a:cubicBezTo>
                    <a:pt x="2073" y="175"/>
                    <a:pt x="2078" y="171"/>
                    <a:pt x="2083" y="171"/>
                  </a:cubicBezTo>
                  <a:cubicBezTo>
                    <a:pt x="2088" y="171"/>
                    <a:pt x="2093" y="175"/>
                    <a:pt x="2093" y="180"/>
                  </a:cubicBezTo>
                  <a:cubicBezTo>
                    <a:pt x="2093" y="186"/>
                    <a:pt x="2088" y="190"/>
                    <a:pt x="2083" y="19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" name="Freeform 408"/>
            <p:cNvSpPr>
              <a:spLocks noEditPoints="1"/>
            </p:cNvSpPr>
            <p:nvPr/>
          </p:nvSpPr>
          <p:spPr bwMode="auto">
            <a:xfrm>
              <a:off x="3810796" y="1312182"/>
              <a:ext cx="2034856" cy="440031"/>
            </a:xfrm>
            <a:custGeom>
              <a:avLst/>
              <a:gdLst>
                <a:gd name="T0" fmla="*/ 24 w 967"/>
                <a:gd name="T1" fmla="*/ 0 h 189"/>
                <a:gd name="T2" fmla="*/ 0 w 967"/>
                <a:gd name="T3" fmla="*/ 24 h 189"/>
                <a:gd name="T4" fmla="*/ 24 w 967"/>
                <a:gd name="T5" fmla="*/ 47 h 189"/>
                <a:gd name="T6" fmla="*/ 46 w 967"/>
                <a:gd name="T7" fmla="*/ 31 h 189"/>
                <a:gd name="T8" fmla="*/ 309 w 967"/>
                <a:gd name="T9" fmla="*/ 31 h 189"/>
                <a:gd name="T10" fmla="*/ 394 w 967"/>
                <a:gd name="T11" fmla="*/ 116 h 189"/>
                <a:gd name="T12" fmla="*/ 394 w 967"/>
                <a:gd name="T13" fmla="*/ 115 h 189"/>
                <a:gd name="T14" fmla="*/ 409 w 967"/>
                <a:gd name="T15" fmla="*/ 121 h 189"/>
                <a:gd name="T16" fmla="*/ 432 w 967"/>
                <a:gd name="T17" fmla="*/ 103 h 189"/>
                <a:gd name="T18" fmla="*/ 877 w 967"/>
                <a:gd name="T19" fmla="*/ 103 h 189"/>
                <a:gd name="T20" fmla="*/ 924 w 967"/>
                <a:gd name="T21" fmla="*/ 151 h 189"/>
                <a:gd name="T22" fmla="*/ 919 w 967"/>
                <a:gd name="T23" fmla="*/ 165 h 189"/>
                <a:gd name="T24" fmla="*/ 943 w 967"/>
                <a:gd name="T25" fmla="*/ 189 h 189"/>
                <a:gd name="T26" fmla="*/ 967 w 967"/>
                <a:gd name="T27" fmla="*/ 165 h 189"/>
                <a:gd name="T28" fmla="*/ 943 w 967"/>
                <a:gd name="T29" fmla="*/ 142 h 189"/>
                <a:gd name="T30" fmla="*/ 933 w 967"/>
                <a:gd name="T31" fmla="*/ 144 h 189"/>
                <a:gd name="T32" fmla="*/ 882 w 967"/>
                <a:gd name="T33" fmla="*/ 92 h 189"/>
                <a:gd name="T34" fmla="*/ 432 w 967"/>
                <a:gd name="T35" fmla="*/ 92 h 189"/>
                <a:gd name="T36" fmla="*/ 409 w 967"/>
                <a:gd name="T37" fmla="*/ 74 h 189"/>
                <a:gd name="T38" fmla="*/ 386 w 967"/>
                <a:gd name="T39" fmla="*/ 93 h 189"/>
                <a:gd name="T40" fmla="*/ 314 w 967"/>
                <a:gd name="T41" fmla="*/ 20 h 189"/>
                <a:gd name="T42" fmla="*/ 47 w 967"/>
                <a:gd name="T43" fmla="*/ 20 h 189"/>
                <a:gd name="T44" fmla="*/ 24 w 967"/>
                <a:gd name="T45" fmla="*/ 0 h 189"/>
                <a:gd name="T46" fmla="*/ 24 w 967"/>
                <a:gd name="T47" fmla="*/ 33 h 189"/>
                <a:gd name="T48" fmla="*/ 14 w 967"/>
                <a:gd name="T49" fmla="*/ 24 h 189"/>
                <a:gd name="T50" fmla="*/ 24 w 967"/>
                <a:gd name="T51" fmla="*/ 14 h 189"/>
                <a:gd name="T52" fmla="*/ 33 w 967"/>
                <a:gd name="T53" fmla="*/ 24 h 189"/>
                <a:gd name="T54" fmla="*/ 24 w 967"/>
                <a:gd name="T55" fmla="*/ 33 h 189"/>
                <a:gd name="T56" fmla="*/ 953 w 967"/>
                <a:gd name="T57" fmla="*/ 165 h 189"/>
                <a:gd name="T58" fmla="*/ 943 w 967"/>
                <a:gd name="T59" fmla="*/ 175 h 189"/>
                <a:gd name="T60" fmla="*/ 933 w 967"/>
                <a:gd name="T61" fmla="*/ 165 h 189"/>
                <a:gd name="T62" fmla="*/ 943 w 967"/>
                <a:gd name="T63" fmla="*/ 155 h 189"/>
                <a:gd name="T64" fmla="*/ 953 w 967"/>
                <a:gd name="T65" fmla="*/ 165 h 189"/>
                <a:gd name="T66" fmla="*/ 409 w 967"/>
                <a:gd name="T67" fmla="*/ 88 h 189"/>
                <a:gd name="T68" fmla="*/ 419 w 967"/>
                <a:gd name="T69" fmla="*/ 97 h 189"/>
                <a:gd name="T70" fmla="*/ 409 w 967"/>
                <a:gd name="T71" fmla="*/ 107 h 189"/>
                <a:gd name="T72" fmla="*/ 400 w 967"/>
                <a:gd name="T73" fmla="*/ 97 h 189"/>
                <a:gd name="T74" fmla="*/ 409 w 967"/>
                <a:gd name="T75" fmla="*/ 8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7" h="189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4" y="47"/>
                    <a:pt x="43" y="41"/>
                    <a:pt x="46" y="31"/>
                  </a:cubicBezTo>
                  <a:cubicBezTo>
                    <a:pt x="80" y="31"/>
                    <a:pt x="305" y="31"/>
                    <a:pt x="309" y="31"/>
                  </a:cubicBezTo>
                  <a:cubicBezTo>
                    <a:pt x="313" y="34"/>
                    <a:pt x="394" y="116"/>
                    <a:pt x="394" y="116"/>
                  </a:cubicBezTo>
                  <a:cubicBezTo>
                    <a:pt x="394" y="115"/>
                    <a:pt x="394" y="115"/>
                    <a:pt x="394" y="115"/>
                  </a:cubicBezTo>
                  <a:cubicBezTo>
                    <a:pt x="398" y="119"/>
                    <a:pt x="404" y="121"/>
                    <a:pt x="409" y="121"/>
                  </a:cubicBezTo>
                  <a:cubicBezTo>
                    <a:pt x="420" y="121"/>
                    <a:pt x="429" y="113"/>
                    <a:pt x="432" y="103"/>
                  </a:cubicBezTo>
                  <a:cubicBezTo>
                    <a:pt x="483" y="103"/>
                    <a:pt x="873" y="103"/>
                    <a:pt x="877" y="103"/>
                  </a:cubicBezTo>
                  <a:cubicBezTo>
                    <a:pt x="879" y="106"/>
                    <a:pt x="911" y="138"/>
                    <a:pt x="924" y="151"/>
                  </a:cubicBezTo>
                  <a:cubicBezTo>
                    <a:pt x="921" y="155"/>
                    <a:pt x="919" y="160"/>
                    <a:pt x="919" y="165"/>
                  </a:cubicBezTo>
                  <a:cubicBezTo>
                    <a:pt x="919" y="178"/>
                    <a:pt x="930" y="189"/>
                    <a:pt x="943" y="189"/>
                  </a:cubicBezTo>
                  <a:cubicBezTo>
                    <a:pt x="956" y="189"/>
                    <a:pt x="967" y="178"/>
                    <a:pt x="967" y="165"/>
                  </a:cubicBezTo>
                  <a:cubicBezTo>
                    <a:pt x="967" y="152"/>
                    <a:pt x="956" y="142"/>
                    <a:pt x="943" y="142"/>
                  </a:cubicBezTo>
                  <a:cubicBezTo>
                    <a:pt x="939" y="142"/>
                    <a:pt x="936" y="142"/>
                    <a:pt x="933" y="144"/>
                  </a:cubicBezTo>
                  <a:cubicBezTo>
                    <a:pt x="882" y="92"/>
                    <a:pt x="882" y="92"/>
                    <a:pt x="882" y="92"/>
                  </a:cubicBezTo>
                  <a:cubicBezTo>
                    <a:pt x="432" y="92"/>
                    <a:pt x="432" y="92"/>
                    <a:pt x="432" y="92"/>
                  </a:cubicBezTo>
                  <a:cubicBezTo>
                    <a:pt x="430" y="82"/>
                    <a:pt x="421" y="74"/>
                    <a:pt x="409" y="74"/>
                  </a:cubicBezTo>
                  <a:cubicBezTo>
                    <a:pt x="398" y="74"/>
                    <a:pt x="388" y="82"/>
                    <a:pt x="386" y="93"/>
                  </a:cubicBezTo>
                  <a:cubicBezTo>
                    <a:pt x="314" y="20"/>
                    <a:pt x="314" y="20"/>
                    <a:pt x="314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5" y="9"/>
                    <a:pt x="36" y="0"/>
                    <a:pt x="24" y="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lose/>
                  <a:moveTo>
                    <a:pt x="953" y="165"/>
                  </a:moveTo>
                  <a:cubicBezTo>
                    <a:pt x="953" y="171"/>
                    <a:pt x="948" y="175"/>
                    <a:pt x="943" y="175"/>
                  </a:cubicBezTo>
                  <a:cubicBezTo>
                    <a:pt x="938" y="175"/>
                    <a:pt x="933" y="171"/>
                    <a:pt x="933" y="165"/>
                  </a:cubicBezTo>
                  <a:cubicBezTo>
                    <a:pt x="933" y="160"/>
                    <a:pt x="938" y="155"/>
                    <a:pt x="943" y="155"/>
                  </a:cubicBezTo>
                  <a:cubicBezTo>
                    <a:pt x="948" y="155"/>
                    <a:pt x="953" y="160"/>
                    <a:pt x="953" y="165"/>
                  </a:cubicBezTo>
                  <a:close/>
                  <a:moveTo>
                    <a:pt x="409" y="88"/>
                  </a:moveTo>
                  <a:cubicBezTo>
                    <a:pt x="415" y="88"/>
                    <a:pt x="419" y="92"/>
                    <a:pt x="419" y="97"/>
                  </a:cubicBezTo>
                  <a:cubicBezTo>
                    <a:pt x="419" y="103"/>
                    <a:pt x="415" y="107"/>
                    <a:pt x="409" y="107"/>
                  </a:cubicBezTo>
                  <a:cubicBezTo>
                    <a:pt x="404" y="107"/>
                    <a:pt x="400" y="103"/>
                    <a:pt x="400" y="97"/>
                  </a:cubicBezTo>
                  <a:cubicBezTo>
                    <a:pt x="400" y="92"/>
                    <a:pt x="404" y="88"/>
                    <a:pt x="409" y="8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" name="Freeform 409"/>
            <p:cNvSpPr>
              <a:spLocks noEditPoints="1"/>
            </p:cNvSpPr>
            <p:nvPr/>
          </p:nvSpPr>
          <p:spPr bwMode="auto">
            <a:xfrm>
              <a:off x="3158609" y="1230476"/>
              <a:ext cx="2221702" cy="524690"/>
            </a:xfrm>
            <a:custGeom>
              <a:avLst/>
              <a:gdLst>
                <a:gd name="T0" fmla="*/ 47 w 1056"/>
                <a:gd name="T1" fmla="*/ 24 h 225"/>
                <a:gd name="T2" fmla="*/ 23 w 1056"/>
                <a:gd name="T3" fmla="*/ 0 h 225"/>
                <a:gd name="T4" fmla="*/ 0 w 1056"/>
                <a:gd name="T5" fmla="*/ 24 h 225"/>
                <a:gd name="T6" fmla="*/ 16 w 1056"/>
                <a:gd name="T7" fmla="*/ 47 h 225"/>
                <a:gd name="T8" fmla="*/ 16 w 1056"/>
                <a:gd name="T9" fmla="*/ 102 h 225"/>
                <a:gd name="T10" fmla="*/ 572 w 1056"/>
                <a:gd name="T11" fmla="*/ 102 h 225"/>
                <a:gd name="T12" fmla="*/ 679 w 1056"/>
                <a:gd name="T13" fmla="*/ 209 h 225"/>
                <a:gd name="T14" fmla="*/ 1010 w 1056"/>
                <a:gd name="T15" fmla="*/ 209 h 225"/>
                <a:gd name="T16" fmla="*/ 1033 w 1056"/>
                <a:gd name="T17" fmla="*/ 225 h 225"/>
                <a:gd name="T18" fmla="*/ 1056 w 1056"/>
                <a:gd name="T19" fmla="*/ 202 h 225"/>
                <a:gd name="T20" fmla="*/ 1033 w 1056"/>
                <a:gd name="T21" fmla="*/ 178 h 225"/>
                <a:gd name="T22" fmla="*/ 1009 w 1056"/>
                <a:gd name="T23" fmla="*/ 198 h 225"/>
                <a:gd name="T24" fmla="*/ 683 w 1056"/>
                <a:gd name="T25" fmla="*/ 198 h 225"/>
                <a:gd name="T26" fmla="*/ 576 w 1056"/>
                <a:gd name="T27" fmla="*/ 91 h 225"/>
                <a:gd name="T28" fmla="*/ 27 w 1056"/>
                <a:gd name="T29" fmla="*/ 91 h 225"/>
                <a:gd name="T30" fmla="*/ 27 w 1056"/>
                <a:gd name="T31" fmla="*/ 47 h 225"/>
                <a:gd name="T32" fmla="*/ 47 w 1056"/>
                <a:gd name="T33" fmla="*/ 24 h 225"/>
                <a:gd name="T34" fmla="*/ 1033 w 1056"/>
                <a:gd name="T35" fmla="*/ 192 h 225"/>
                <a:gd name="T36" fmla="*/ 1042 w 1056"/>
                <a:gd name="T37" fmla="*/ 202 h 225"/>
                <a:gd name="T38" fmla="*/ 1033 w 1056"/>
                <a:gd name="T39" fmla="*/ 211 h 225"/>
                <a:gd name="T40" fmla="*/ 1023 w 1056"/>
                <a:gd name="T41" fmla="*/ 202 h 225"/>
                <a:gd name="T42" fmla="*/ 1033 w 1056"/>
                <a:gd name="T43" fmla="*/ 192 h 225"/>
                <a:gd name="T44" fmla="*/ 14 w 1056"/>
                <a:gd name="T45" fmla="*/ 24 h 225"/>
                <a:gd name="T46" fmla="*/ 23 w 1056"/>
                <a:gd name="T47" fmla="*/ 14 h 225"/>
                <a:gd name="T48" fmla="*/ 33 w 1056"/>
                <a:gd name="T49" fmla="*/ 24 h 225"/>
                <a:gd name="T50" fmla="*/ 23 w 1056"/>
                <a:gd name="T51" fmla="*/ 34 h 225"/>
                <a:gd name="T52" fmla="*/ 14 w 1056"/>
                <a:gd name="T53" fmla="*/ 2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6" h="225">
                  <a:moveTo>
                    <a:pt x="47" y="24"/>
                  </a:move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5"/>
                    <a:pt x="7" y="44"/>
                    <a:pt x="16" y="47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2"/>
                    <a:pt x="567" y="102"/>
                    <a:pt x="572" y="102"/>
                  </a:cubicBezTo>
                  <a:cubicBezTo>
                    <a:pt x="575" y="105"/>
                    <a:pt x="679" y="209"/>
                    <a:pt x="679" y="209"/>
                  </a:cubicBezTo>
                  <a:cubicBezTo>
                    <a:pt x="1010" y="209"/>
                    <a:pt x="1010" y="209"/>
                    <a:pt x="1010" y="209"/>
                  </a:cubicBezTo>
                  <a:cubicBezTo>
                    <a:pt x="1013" y="218"/>
                    <a:pt x="1022" y="225"/>
                    <a:pt x="1033" y="225"/>
                  </a:cubicBezTo>
                  <a:cubicBezTo>
                    <a:pt x="1046" y="225"/>
                    <a:pt x="1056" y="215"/>
                    <a:pt x="1056" y="202"/>
                  </a:cubicBezTo>
                  <a:cubicBezTo>
                    <a:pt x="1056" y="189"/>
                    <a:pt x="1046" y="178"/>
                    <a:pt x="1033" y="178"/>
                  </a:cubicBezTo>
                  <a:cubicBezTo>
                    <a:pt x="1021" y="178"/>
                    <a:pt x="1011" y="187"/>
                    <a:pt x="1009" y="198"/>
                  </a:cubicBezTo>
                  <a:cubicBezTo>
                    <a:pt x="965" y="198"/>
                    <a:pt x="687" y="198"/>
                    <a:pt x="683" y="198"/>
                  </a:cubicBezTo>
                  <a:cubicBezTo>
                    <a:pt x="680" y="195"/>
                    <a:pt x="576" y="91"/>
                    <a:pt x="576" y="91"/>
                  </a:cubicBezTo>
                  <a:cubicBezTo>
                    <a:pt x="576" y="91"/>
                    <a:pt x="38" y="91"/>
                    <a:pt x="27" y="91"/>
                  </a:cubicBezTo>
                  <a:cubicBezTo>
                    <a:pt x="27" y="84"/>
                    <a:pt x="27" y="57"/>
                    <a:pt x="27" y="47"/>
                  </a:cubicBezTo>
                  <a:cubicBezTo>
                    <a:pt x="38" y="45"/>
                    <a:pt x="47" y="36"/>
                    <a:pt x="47" y="24"/>
                  </a:cubicBezTo>
                  <a:close/>
                  <a:moveTo>
                    <a:pt x="1033" y="192"/>
                  </a:moveTo>
                  <a:cubicBezTo>
                    <a:pt x="1038" y="192"/>
                    <a:pt x="1042" y="196"/>
                    <a:pt x="1042" y="202"/>
                  </a:cubicBezTo>
                  <a:cubicBezTo>
                    <a:pt x="1042" y="207"/>
                    <a:pt x="1038" y="211"/>
                    <a:pt x="1033" y="211"/>
                  </a:cubicBezTo>
                  <a:cubicBezTo>
                    <a:pt x="1027" y="211"/>
                    <a:pt x="1023" y="207"/>
                    <a:pt x="1023" y="202"/>
                  </a:cubicBezTo>
                  <a:cubicBezTo>
                    <a:pt x="1023" y="196"/>
                    <a:pt x="1027" y="192"/>
                    <a:pt x="1033" y="192"/>
                  </a:cubicBezTo>
                  <a:close/>
                  <a:moveTo>
                    <a:pt x="14" y="24"/>
                  </a:moveTo>
                  <a:cubicBezTo>
                    <a:pt x="14" y="19"/>
                    <a:pt x="18" y="14"/>
                    <a:pt x="23" y="14"/>
                  </a:cubicBezTo>
                  <a:cubicBezTo>
                    <a:pt x="29" y="14"/>
                    <a:pt x="33" y="19"/>
                    <a:pt x="33" y="24"/>
                  </a:cubicBezTo>
                  <a:cubicBezTo>
                    <a:pt x="33" y="29"/>
                    <a:pt x="29" y="34"/>
                    <a:pt x="23" y="34"/>
                  </a:cubicBezTo>
                  <a:cubicBezTo>
                    <a:pt x="18" y="34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" name="Freeform 410"/>
            <p:cNvSpPr>
              <a:spLocks noEditPoints="1"/>
            </p:cNvSpPr>
            <p:nvPr/>
          </p:nvSpPr>
          <p:spPr bwMode="auto">
            <a:xfrm>
              <a:off x="4214741" y="749100"/>
              <a:ext cx="229555" cy="109269"/>
            </a:xfrm>
            <a:custGeom>
              <a:avLst/>
              <a:gdLst>
                <a:gd name="T0" fmla="*/ 40 w 109"/>
                <a:gd name="T1" fmla="*/ 40 h 47"/>
                <a:gd name="T2" fmla="*/ 109 w 109"/>
                <a:gd name="T3" fmla="*/ 40 h 47"/>
                <a:gd name="T4" fmla="*/ 109 w 109"/>
                <a:gd name="T5" fmla="*/ 8 h 47"/>
                <a:gd name="T6" fmla="*/ 41 w 109"/>
                <a:gd name="T7" fmla="*/ 8 h 47"/>
                <a:gd name="T8" fmla="*/ 23 w 109"/>
                <a:gd name="T9" fmla="*/ 0 h 47"/>
                <a:gd name="T10" fmla="*/ 0 w 109"/>
                <a:gd name="T11" fmla="*/ 23 h 47"/>
                <a:gd name="T12" fmla="*/ 23 w 109"/>
                <a:gd name="T13" fmla="*/ 47 h 47"/>
                <a:gd name="T14" fmla="*/ 40 w 109"/>
                <a:gd name="T15" fmla="*/ 40 h 47"/>
                <a:gd name="T16" fmla="*/ 13 w 109"/>
                <a:gd name="T17" fmla="*/ 23 h 47"/>
                <a:gd name="T18" fmla="*/ 23 w 109"/>
                <a:gd name="T19" fmla="*/ 13 h 47"/>
                <a:gd name="T20" fmla="*/ 33 w 109"/>
                <a:gd name="T21" fmla="*/ 23 h 47"/>
                <a:gd name="T22" fmla="*/ 23 w 109"/>
                <a:gd name="T23" fmla="*/ 33 h 47"/>
                <a:gd name="T24" fmla="*/ 13 w 109"/>
                <a:gd name="T25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" h="47">
                  <a:moveTo>
                    <a:pt x="40" y="40"/>
                  </a:moveTo>
                  <a:cubicBezTo>
                    <a:pt x="109" y="40"/>
                    <a:pt x="109" y="40"/>
                    <a:pt x="109" y="40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37" y="3"/>
                    <a:pt x="30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0" y="47"/>
                    <a:pt x="36" y="44"/>
                    <a:pt x="40" y="40"/>
                  </a:cubicBezTo>
                  <a:close/>
                  <a:moveTo>
                    <a:pt x="13" y="23"/>
                  </a:moveTo>
                  <a:cubicBezTo>
                    <a:pt x="13" y="18"/>
                    <a:pt x="18" y="13"/>
                    <a:pt x="23" y="13"/>
                  </a:cubicBezTo>
                  <a:cubicBezTo>
                    <a:pt x="28" y="13"/>
                    <a:pt x="33" y="18"/>
                    <a:pt x="33" y="23"/>
                  </a:cubicBezTo>
                  <a:cubicBezTo>
                    <a:pt x="33" y="28"/>
                    <a:pt x="28" y="33"/>
                    <a:pt x="23" y="33"/>
                  </a:cubicBezTo>
                  <a:cubicBezTo>
                    <a:pt x="18" y="33"/>
                    <a:pt x="13" y="28"/>
                    <a:pt x="13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" name="Freeform 412"/>
            <p:cNvSpPr>
              <a:spLocks noEditPoints="1"/>
            </p:cNvSpPr>
            <p:nvPr/>
          </p:nvSpPr>
          <p:spPr bwMode="auto">
            <a:xfrm>
              <a:off x="1422710" y="264771"/>
              <a:ext cx="99652" cy="109269"/>
            </a:xfrm>
            <a:custGeom>
              <a:avLst/>
              <a:gdLst>
                <a:gd name="T0" fmla="*/ 47 w 47"/>
                <a:gd name="T1" fmla="*/ 23 h 47"/>
                <a:gd name="T2" fmla="*/ 23 w 47"/>
                <a:gd name="T3" fmla="*/ 0 h 47"/>
                <a:gd name="T4" fmla="*/ 0 w 47"/>
                <a:gd name="T5" fmla="*/ 23 h 47"/>
                <a:gd name="T6" fmla="*/ 23 w 47"/>
                <a:gd name="T7" fmla="*/ 47 h 47"/>
                <a:gd name="T8" fmla="*/ 47 w 47"/>
                <a:gd name="T9" fmla="*/ 23 h 47"/>
                <a:gd name="T10" fmla="*/ 14 w 47"/>
                <a:gd name="T11" fmla="*/ 23 h 47"/>
                <a:gd name="T12" fmla="*/ 23 w 47"/>
                <a:gd name="T13" fmla="*/ 13 h 47"/>
                <a:gd name="T14" fmla="*/ 33 w 47"/>
                <a:gd name="T15" fmla="*/ 23 h 47"/>
                <a:gd name="T16" fmla="*/ 23 w 47"/>
                <a:gd name="T17" fmla="*/ 33 h 47"/>
                <a:gd name="T18" fmla="*/ 14 w 47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lose/>
                  <a:moveTo>
                    <a:pt x="14" y="23"/>
                  </a:move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8"/>
                    <a:pt x="29" y="33"/>
                    <a:pt x="23" y="33"/>
                  </a:cubicBezTo>
                  <a:cubicBezTo>
                    <a:pt x="18" y="33"/>
                    <a:pt x="14" y="28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" name="Freeform 413"/>
            <p:cNvSpPr>
              <a:spLocks noEditPoints="1"/>
            </p:cNvSpPr>
            <p:nvPr/>
          </p:nvSpPr>
          <p:spPr bwMode="auto">
            <a:xfrm>
              <a:off x="232226" y="1293478"/>
              <a:ext cx="98761" cy="274651"/>
            </a:xfrm>
            <a:custGeom>
              <a:avLst/>
              <a:gdLst>
                <a:gd name="T0" fmla="*/ 47 w 47"/>
                <a:gd name="T1" fmla="*/ 23 h 118"/>
                <a:gd name="T2" fmla="*/ 24 w 47"/>
                <a:gd name="T3" fmla="*/ 0 h 118"/>
                <a:gd name="T4" fmla="*/ 0 w 47"/>
                <a:gd name="T5" fmla="*/ 23 h 118"/>
                <a:gd name="T6" fmla="*/ 9 w 47"/>
                <a:gd name="T7" fmla="*/ 42 h 118"/>
                <a:gd name="T8" fmla="*/ 3 w 47"/>
                <a:gd name="T9" fmla="*/ 42 h 118"/>
                <a:gd name="T10" fmla="*/ 3 w 47"/>
                <a:gd name="T11" fmla="*/ 118 h 118"/>
                <a:gd name="T12" fmla="*/ 44 w 47"/>
                <a:gd name="T13" fmla="*/ 118 h 118"/>
                <a:gd name="T14" fmla="*/ 44 w 47"/>
                <a:gd name="T15" fmla="*/ 42 h 118"/>
                <a:gd name="T16" fmla="*/ 38 w 47"/>
                <a:gd name="T17" fmla="*/ 42 h 118"/>
                <a:gd name="T18" fmla="*/ 47 w 47"/>
                <a:gd name="T19" fmla="*/ 23 h 118"/>
                <a:gd name="T20" fmla="*/ 24 w 47"/>
                <a:gd name="T21" fmla="*/ 14 h 118"/>
                <a:gd name="T22" fmla="*/ 33 w 47"/>
                <a:gd name="T23" fmla="*/ 23 h 118"/>
                <a:gd name="T24" fmla="*/ 24 w 47"/>
                <a:gd name="T25" fmla="*/ 33 h 118"/>
                <a:gd name="T26" fmla="*/ 14 w 47"/>
                <a:gd name="T27" fmla="*/ 23 h 118"/>
                <a:gd name="T28" fmla="*/ 24 w 47"/>
                <a:gd name="T2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8">
                  <a:moveTo>
                    <a:pt x="47" y="23"/>
                  </a:moveTo>
                  <a:cubicBezTo>
                    <a:pt x="47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1"/>
                    <a:pt x="4" y="38"/>
                    <a:pt x="9" y="42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3" y="118"/>
                    <a:pt x="3" y="118"/>
                    <a:pt x="3" y="118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43" y="38"/>
                    <a:pt x="47" y="31"/>
                    <a:pt x="47" y="23"/>
                  </a:cubicBezTo>
                  <a:close/>
                  <a:moveTo>
                    <a:pt x="24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" name="Freeform 414"/>
            <p:cNvSpPr>
              <a:spLocks noEditPoints="1"/>
            </p:cNvSpPr>
            <p:nvPr/>
          </p:nvSpPr>
          <p:spPr bwMode="auto">
            <a:xfrm>
              <a:off x="366578" y="1293478"/>
              <a:ext cx="99652" cy="274651"/>
            </a:xfrm>
            <a:custGeom>
              <a:avLst/>
              <a:gdLst>
                <a:gd name="T0" fmla="*/ 47 w 47"/>
                <a:gd name="T1" fmla="*/ 23 h 118"/>
                <a:gd name="T2" fmla="*/ 23 w 47"/>
                <a:gd name="T3" fmla="*/ 0 h 118"/>
                <a:gd name="T4" fmla="*/ 0 w 47"/>
                <a:gd name="T5" fmla="*/ 23 h 118"/>
                <a:gd name="T6" fmla="*/ 9 w 47"/>
                <a:gd name="T7" fmla="*/ 42 h 118"/>
                <a:gd name="T8" fmla="*/ 2 w 47"/>
                <a:gd name="T9" fmla="*/ 42 h 118"/>
                <a:gd name="T10" fmla="*/ 2 w 47"/>
                <a:gd name="T11" fmla="*/ 118 h 118"/>
                <a:gd name="T12" fmla="*/ 43 w 47"/>
                <a:gd name="T13" fmla="*/ 118 h 118"/>
                <a:gd name="T14" fmla="*/ 43 w 47"/>
                <a:gd name="T15" fmla="*/ 42 h 118"/>
                <a:gd name="T16" fmla="*/ 38 w 47"/>
                <a:gd name="T17" fmla="*/ 42 h 118"/>
                <a:gd name="T18" fmla="*/ 47 w 47"/>
                <a:gd name="T19" fmla="*/ 23 h 118"/>
                <a:gd name="T20" fmla="*/ 23 w 47"/>
                <a:gd name="T21" fmla="*/ 14 h 118"/>
                <a:gd name="T22" fmla="*/ 33 w 47"/>
                <a:gd name="T23" fmla="*/ 23 h 118"/>
                <a:gd name="T24" fmla="*/ 23 w 47"/>
                <a:gd name="T25" fmla="*/ 33 h 118"/>
                <a:gd name="T26" fmla="*/ 14 w 47"/>
                <a:gd name="T27" fmla="*/ 23 h 118"/>
                <a:gd name="T28" fmla="*/ 23 w 47"/>
                <a:gd name="T2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8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1"/>
                    <a:pt x="4" y="38"/>
                    <a:pt x="9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118"/>
                    <a:pt x="2" y="118"/>
                    <a:pt x="2" y="118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43" y="38"/>
                    <a:pt x="47" y="31"/>
                    <a:pt x="47" y="23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" name="Freeform 415"/>
            <p:cNvSpPr>
              <a:spLocks noEditPoints="1"/>
            </p:cNvSpPr>
            <p:nvPr/>
          </p:nvSpPr>
          <p:spPr bwMode="auto">
            <a:xfrm>
              <a:off x="495591" y="1293478"/>
              <a:ext cx="98761" cy="274651"/>
            </a:xfrm>
            <a:custGeom>
              <a:avLst/>
              <a:gdLst>
                <a:gd name="T0" fmla="*/ 47 w 47"/>
                <a:gd name="T1" fmla="*/ 23 h 118"/>
                <a:gd name="T2" fmla="*/ 23 w 47"/>
                <a:gd name="T3" fmla="*/ 0 h 118"/>
                <a:gd name="T4" fmla="*/ 0 w 47"/>
                <a:gd name="T5" fmla="*/ 23 h 118"/>
                <a:gd name="T6" fmla="*/ 9 w 47"/>
                <a:gd name="T7" fmla="*/ 42 h 118"/>
                <a:gd name="T8" fmla="*/ 5 w 47"/>
                <a:gd name="T9" fmla="*/ 42 h 118"/>
                <a:gd name="T10" fmla="*/ 5 w 47"/>
                <a:gd name="T11" fmla="*/ 118 h 118"/>
                <a:gd name="T12" fmla="*/ 46 w 47"/>
                <a:gd name="T13" fmla="*/ 118 h 118"/>
                <a:gd name="T14" fmla="*/ 46 w 47"/>
                <a:gd name="T15" fmla="*/ 42 h 118"/>
                <a:gd name="T16" fmla="*/ 38 w 47"/>
                <a:gd name="T17" fmla="*/ 42 h 118"/>
                <a:gd name="T18" fmla="*/ 47 w 47"/>
                <a:gd name="T19" fmla="*/ 23 h 118"/>
                <a:gd name="T20" fmla="*/ 23 w 47"/>
                <a:gd name="T21" fmla="*/ 14 h 118"/>
                <a:gd name="T22" fmla="*/ 33 w 47"/>
                <a:gd name="T23" fmla="*/ 23 h 118"/>
                <a:gd name="T24" fmla="*/ 23 w 47"/>
                <a:gd name="T25" fmla="*/ 33 h 118"/>
                <a:gd name="T26" fmla="*/ 14 w 47"/>
                <a:gd name="T27" fmla="*/ 23 h 118"/>
                <a:gd name="T28" fmla="*/ 23 w 47"/>
                <a:gd name="T2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8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1"/>
                    <a:pt x="4" y="38"/>
                    <a:pt x="9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43" y="38"/>
                    <a:pt x="47" y="31"/>
                    <a:pt x="47" y="23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5" name="Freeform 416"/>
            <p:cNvSpPr>
              <a:spLocks noEditPoints="1"/>
            </p:cNvSpPr>
            <p:nvPr/>
          </p:nvSpPr>
          <p:spPr bwMode="auto">
            <a:xfrm>
              <a:off x="1490330" y="1228508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3 w 47"/>
                <a:gd name="T3" fmla="*/ 0 h 47"/>
                <a:gd name="T4" fmla="*/ 0 w 47"/>
                <a:gd name="T5" fmla="*/ 24 h 47"/>
                <a:gd name="T6" fmla="*/ 23 w 47"/>
                <a:gd name="T7" fmla="*/ 47 h 47"/>
                <a:gd name="T8" fmla="*/ 47 w 47"/>
                <a:gd name="T9" fmla="*/ 24 h 47"/>
                <a:gd name="T10" fmla="*/ 13 w 47"/>
                <a:gd name="T11" fmla="*/ 24 h 47"/>
                <a:gd name="T12" fmla="*/ 23 w 47"/>
                <a:gd name="T13" fmla="*/ 14 h 47"/>
                <a:gd name="T14" fmla="*/ 33 w 47"/>
                <a:gd name="T15" fmla="*/ 24 h 47"/>
                <a:gd name="T16" fmla="*/ 23 w 47"/>
                <a:gd name="T17" fmla="*/ 33 h 47"/>
                <a:gd name="T18" fmla="*/ 13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36" y="47"/>
                    <a:pt x="47" y="37"/>
                    <a:pt x="47" y="24"/>
                  </a:cubicBezTo>
                  <a:close/>
                  <a:moveTo>
                    <a:pt x="13" y="24"/>
                  </a:move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4"/>
                  </a:cubicBezTo>
                  <a:cubicBezTo>
                    <a:pt x="33" y="29"/>
                    <a:pt x="28" y="33"/>
                    <a:pt x="23" y="33"/>
                  </a:cubicBezTo>
                  <a:cubicBezTo>
                    <a:pt x="18" y="33"/>
                    <a:pt x="13" y="29"/>
                    <a:pt x="13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" name="Freeform 417"/>
            <p:cNvSpPr>
              <a:spLocks noEditPoints="1"/>
            </p:cNvSpPr>
            <p:nvPr/>
          </p:nvSpPr>
          <p:spPr bwMode="auto">
            <a:xfrm>
              <a:off x="693115" y="1061158"/>
              <a:ext cx="1828433" cy="561113"/>
            </a:xfrm>
            <a:custGeom>
              <a:avLst/>
              <a:gdLst>
                <a:gd name="T0" fmla="*/ 846 w 869"/>
                <a:gd name="T1" fmla="*/ 178 h 241"/>
                <a:gd name="T2" fmla="*/ 743 w 869"/>
                <a:gd name="T3" fmla="*/ 199 h 241"/>
                <a:gd name="T4" fmla="*/ 725 w 869"/>
                <a:gd name="T5" fmla="*/ 159 h 241"/>
                <a:gd name="T6" fmla="*/ 675 w 869"/>
                <a:gd name="T7" fmla="*/ 148 h 241"/>
                <a:gd name="T8" fmla="*/ 635 w 869"/>
                <a:gd name="T9" fmla="*/ 220 h 241"/>
                <a:gd name="T10" fmla="*/ 675 w 869"/>
                <a:gd name="T11" fmla="*/ 170 h 241"/>
                <a:gd name="T12" fmla="*/ 714 w 869"/>
                <a:gd name="T13" fmla="*/ 178 h 241"/>
                <a:gd name="T14" fmla="*/ 712 w 869"/>
                <a:gd name="T15" fmla="*/ 223 h 241"/>
                <a:gd name="T16" fmla="*/ 254 w 869"/>
                <a:gd name="T17" fmla="*/ 230 h 241"/>
                <a:gd name="T18" fmla="*/ 265 w 869"/>
                <a:gd name="T19" fmla="*/ 218 h 241"/>
                <a:gd name="T20" fmla="*/ 253 w 869"/>
                <a:gd name="T21" fmla="*/ 142 h 241"/>
                <a:gd name="T22" fmla="*/ 200 w 869"/>
                <a:gd name="T23" fmla="*/ 34 h 241"/>
                <a:gd name="T24" fmla="*/ 179 w 869"/>
                <a:gd name="T25" fmla="*/ 0 h 241"/>
                <a:gd name="T26" fmla="*/ 47 w 869"/>
                <a:gd name="T27" fmla="*/ 20 h 241"/>
                <a:gd name="T28" fmla="*/ 0 w 869"/>
                <a:gd name="T29" fmla="*/ 24 h 241"/>
                <a:gd name="T30" fmla="*/ 46 w 869"/>
                <a:gd name="T31" fmla="*/ 31 h 241"/>
                <a:gd name="T32" fmla="*/ 179 w 869"/>
                <a:gd name="T33" fmla="*/ 47 h 241"/>
                <a:gd name="T34" fmla="*/ 242 w 869"/>
                <a:gd name="T35" fmla="*/ 92 h 241"/>
                <a:gd name="T36" fmla="*/ 224 w 869"/>
                <a:gd name="T37" fmla="*/ 142 h 241"/>
                <a:gd name="T38" fmla="*/ 243 w 869"/>
                <a:gd name="T39" fmla="*/ 218 h 241"/>
                <a:gd name="T40" fmla="*/ 723 w 869"/>
                <a:gd name="T41" fmla="*/ 241 h 241"/>
                <a:gd name="T42" fmla="*/ 742 w 869"/>
                <a:gd name="T43" fmla="*/ 210 h 241"/>
                <a:gd name="T44" fmla="*/ 846 w 869"/>
                <a:gd name="T45" fmla="*/ 225 h 241"/>
                <a:gd name="T46" fmla="*/ 24 w 869"/>
                <a:gd name="T47" fmla="*/ 33 h 241"/>
                <a:gd name="T48" fmla="*/ 24 w 869"/>
                <a:gd name="T49" fmla="*/ 14 h 241"/>
                <a:gd name="T50" fmla="*/ 24 w 869"/>
                <a:gd name="T51" fmla="*/ 33 h 241"/>
                <a:gd name="T52" fmla="*/ 169 w 869"/>
                <a:gd name="T53" fmla="*/ 24 h 241"/>
                <a:gd name="T54" fmla="*/ 189 w 869"/>
                <a:gd name="T55" fmla="*/ 24 h 241"/>
                <a:gd name="T56" fmla="*/ 720 w 869"/>
                <a:gd name="T57" fmla="*/ 211 h 241"/>
                <a:gd name="T58" fmla="*/ 720 w 869"/>
                <a:gd name="T59" fmla="*/ 191 h 241"/>
                <a:gd name="T60" fmla="*/ 720 w 869"/>
                <a:gd name="T61" fmla="*/ 211 h 241"/>
                <a:gd name="T62" fmla="*/ 836 w 869"/>
                <a:gd name="T63" fmla="*/ 201 h 241"/>
                <a:gd name="T64" fmla="*/ 856 w 869"/>
                <a:gd name="T65" fmla="*/ 20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69" h="241">
                  <a:moveTo>
                    <a:pt x="869" y="201"/>
                  </a:moveTo>
                  <a:cubicBezTo>
                    <a:pt x="869" y="188"/>
                    <a:pt x="859" y="178"/>
                    <a:pt x="846" y="178"/>
                  </a:cubicBezTo>
                  <a:cubicBezTo>
                    <a:pt x="834" y="178"/>
                    <a:pt x="824" y="187"/>
                    <a:pt x="823" y="199"/>
                  </a:cubicBezTo>
                  <a:cubicBezTo>
                    <a:pt x="743" y="199"/>
                    <a:pt x="743" y="199"/>
                    <a:pt x="743" y="199"/>
                  </a:cubicBezTo>
                  <a:cubicBezTo>
                    <a:pt x="742" y="189"/>
                    <a:pt x="735" y="181"/>
                    <a:pt x="725" y="178"/>
                  </a:cubicBezTo>
                  <a:cubicBezTo>
                    <a:pt x="725" y="159"/>
                    <a:pt x="725" y="159"/>
                    <a:pt x="725" y="159"/>
                  </a:cubicBezTo>
                  <a:cubicBezTo>
                    <a:pt x="675" y="159"/>
                    <a:pt x="675" y="159"/>
                    <a:pt x="675" y="159"/>
                  </a:cubicBezTo>
                  <a:cubicBezTo>
                    <a:pt x="675" y="148"/>
                    <a:pt x="675" y="148"/>
                    <a:pt x="675" y="148"/>
                  </a:cubicBezTo>
                  <a:cubicBezTo>
                    <a:pt x="635" y="148"/>
                    <a:pt x="635" y="148"/>
                    <a:pt x="635" y="148"/>
                  </a:cubicBezTo>
                  <a:cubicBezTo>
                    <a:pt x="635" y="220"/>
                    <a:pt x="635" y="220"/>
                    <a:pt x="635" y="220"/>
                  </a:cubicBezTo>
                  <a:cubicBezTo>
                    <a:pt x="675" y="220"/>
                    <a:pt x="675" y="220"/>
                    <a:pt x="675" y="220"/>
                  </a:cubicBezTo>
                  <a:cubicBezTo>
                    <a:pt x="675" y="170"/>
                    <a:pt x="675" y="170"/>
                    <a:pt x="675" y="170"/>
                  </a:cubicBezTo>
                  <a:cubicBezTo>
                    <a:pt x="685" y="170"/>
                    <a:pt x="707" y="170"/>
                    <a:pt x="714" y="170"/>
                  </a:cubicBezTo>
                  <a:cubicBezTo>
                    <a:pt x="714" y="172"/>
                    <a:pt x="714" y="175"/>
                    <a:pt x="714" y="178"/>
                  </a:cubicBezTo>
                  <a:cubicBezTo>
                    <a:pt x="704" y="181"/>
                    <a:pt x="696" y="190"/>
                    <a:pt x="696" y="201"/>
                  </a:cubicBezTo>
                  <a:cubicBezTo>
                    <a:pt x="696" y="212"/>
                    <a:pt x="703" y="220"/>
                    <a:pt x="712" y="223"/>
                  </a:cubicBezTo>
                  <a:cubicBezTo>
                    <a:pt x="712" y="225"/>
                    <a:pt x="712" y="228"/>
                    <a:pt x="712" y="230"/>
                  </a:cubicBezTo>
                  <a:cubicBezTo>
                    <a:pt x="702" y="230"/>
                    <a:pt x="264" y="230"/>
                    <a:pt x="254" y="230"/>
                  </a:cubicBezTo>
                  <a:cubicBezTo>
                    <a:pt x="254" y="227"/>
                    <a:pt x="254" y="222"/>
                    <a:pt x="254" y="218"/>
                  </a:cubicBezTo>
                  <a:cubicBezTo>
                    <a:pt x="265" y="218"/>
                    <a:pt x="265" y="218"/>
                    <a:pt x="265" y="218"/>
                  </a:cubicBezTo>
                  <a:cubicBezTo>
                    <a:pt x="265" y="142"/>
                    <a:pt x="265" y="142"/>
                    <a:pt x="265" y="142"/>
                  </a:cubicBezTo>
                  <a:cubicBezTo>
                    <a:pt x="253" y="142"/>
                    <a:pt x="253" y="142"/>
                    <a:pt x="253" y="142"/>
                  </a:cubicBezTo>
                  <a:cubicBezTo>
                    <a:pt x="253" y="88"/>
                    <a:pt x="253" y="88"/>
                    <a:pt x="253" y="88"/>
                  </a:cubicBezTo>
                  <a:cubicBezTo>
                    <a:pt x="200" y="34"/>
                    <a:pt x="200" y="34"/>
                    <a:pt x="200" y="34"/>
                  </a:cubicBezTo>
                  <a:cubicBezTo>
                    <a:pt x="201" y="31"/>
                    <a:pt x="202" y="27"/>
                    <a:pt x="202" y="24"/>
                  </a:cubicBezTo>
                  <a:cubicBezTo>
                    <a:pt x="202" y="11"/>
                    <a:pt x="192" y="0"/>
                    <a:pt x="179" y="0"/>
                  </a:cubicBezTo>
                  <a:cubicBezTo>
                    <a:pt x="167" y="0"/>
                    <a:pt x="157" y="9"/>
                    <a:pt x="156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5" y="9"/>
                    <a:pt x="35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4" y="47"/>
                    <a:pt x="43" y="40"/>
                    <a:pt x="46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60" y="40"/>
                    <a:pt x="169" y="47"/>
                    <a:pt x="179" y="47"/>
                  </a:cubicBezTo>
                  <a:cubicBezTo>
                    <a:pt x="184" y="47"/>
                    <a:pt x="189" y="45"/>
                    <a:pt x="193" y="43"/>
                  </a:cubicBezTo>
                  <a:cubicBezTo>
                    <a:pt x="203" y="53"/>
                    <a:pt x="240" y="90"/>
                    <a:pt x="242" y="92"/>
                  </a:cubicBezTo>
                  <a:cubicBezTo>
                    <a:pt x="242" y="95"/>
                    <a:pt x="242" y="127"/>
                    <a:pt x="242" y="142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224" y="218"/>
                    <a:pt x="224" y="218"/>
                    <a:pt x="224" y="218"/>
                  </a:cubicBezTo>
                  <a:cubicBezTo>
                    <a:pt x="243" y="218"/>
                    <a:pt x="243" y="218"/>
                    <a:pt x="243" y="218"/>
                  </a:cubicBezTo>
                  <a:cubicBezTo>
                    <a:pt x="243" y="241"/>
                    <a:pt x="243" y="241"/>
                    <a:pt x="243" y="241"/>
                  </a:cubicBezTo>
                  <a:cubicBezTo>
                    <a:pt x="723" y="241"/>
                    <a:pt x="723" y="241"/>
                    <a:pt x="723" y="241"/>
                  </a:cubicBezTo>
                  <a:cubicBezTo>
                    <a:pt x="723" y="224"/>
                    <a:pt x="723" y="224"/>
                    <a:pt x="723" y="224"/>
                  </a:cubicBezTo>
                  <a:cubicBezTo>
                    <a:pt x="732" y="223"/>
                    <a:pt x="739" y="217"/>
                    <a:pt x="742" y="210"/>
                  </a:cubicBezTo>
                  <a:cubicBezTo>
                    <a:pt x="824" y="210"/>
                    <a:pt x="824" y="210"/>
                    <a:pt x="824" y="210"/>
                  </a:cubicBezTo>
                  <a:cubicBezTo>
                    <a:pt x="827" y="218"/>
                    <a:pt x="836" y="225"/>
                    <a:pt x="846" y="225"/>
                  </a:cubicBezTo>
                  <a:cubicBezTo>
                    <a:pt x="859" y="225"/>
                    <a:pt x="869" y="214"/>
                    <a:pt x="869" y="201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lose/>
                  <a:moveTo>
                    <a:pt x="179" y="33"/>
                  </a:moveTo>
                  <a:cubicBezTo>
                    <a:pt x="174" y="33"/>
                    <a:pt x="169" y="29"/>
                    <a:pt x="169" y="24"/>
                  </a:cubicBezTo>
                  <a:cubicBezTo>
                    <a:pt x="169" y="18"/>
                    <a:pt x="174" y="14"/>
                    <a:pt x="179" y="14"/>
                  </a:cubicBezTo>
                  <a:cubicBezTo>
                    <a:pt x="184" y="14"/>
                    <a:pt x="189" y="18"/>
                    <a:pt x="189" y="24"/>
                  </a:cubicBezTo>
                  <a:cubicBezTo>
                    <a:pt x="189" y="29"/>
                    <a:pt x="184" y="33"/>
                    <a:pt x="179" y="33"/>
                  </a:cubicBezTo>
                  <a:close/>
                  <a:moveTo>
                    <a:pt x="720" y="211"/>
                  </a:moveTo>
                  <a:cubicBezTo>
                    <a:pt x="714" y="211"/>
                    <a:pt x="710" y="206"/>
                    <a:pt x="710" y="201"/>
                  </a:cubicBezTo>
                  <a:cubicBezTo>
                    <a:pt x="710" y="196"/>
                    <a:pt x="714" y="191"/>
                    <a:pt x="720" y="191"/>
                  </a:cubicBezTo>
                  <a:cubicBezTo>
                    <a:pt x="725" y="191"/>
                    <a:pt x="729" y="196"/>
                    <a:pt x="729" y="201"/>
                  </a:cubicBezTo>
                  <a:cubicBezTo>
                    <a:pt x="729" y="206"/>
                    <a:pt x="725" y="211"/>
                    <a:pt x="720" y="211"/>
                  </a:cubicBezTo>
                  <a:close/>
                  <a:moveTo>
                    <a:pt x="846" y="211"/>
                  </a:moveTo>
                  <a:cubicBezTo>
                    <a:pt x="840" y="211"/>
                    <a:pt x="836" y="206"/>
                    <a:pt x="836" y="201"/>
                  </a:cubicBezTo>
                  <a:cubicBezTo>
                    <a:pt x="836" y="196"/>
                    <a:pt x="840" y="191"/>
                    <a:pt x="846" y="191"/>
                  </a:cubicBezTo>
                  <a:cubicBezTo>
                    <a:pt x="851" y="191"/>
                    <a:pt x="856" y="196"/>
                    <a:pt x="856" y="201"/>
                  </a:cubicBezTo>
                  <a:cubicBezTo>
                    <a:pt x="856" y="206"/>
                    <a:pt x="851" y="211"/>
                    <a:pt x="846" y="21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" name="Freeform 418"/>
            <p:cNvSpPr>
              <a:spLocks noEditPoints="1"/>
            </p:cNvSpPr>
            <p:nvPr/>
          </p:nvSpPr>
          <p:spPr bwMode="auto">
            <a:xfrm>
              <a:off x="1764374" y="1822105"/>
              <a:ext cx="211760" cy="498111"/>
            </a:xfrm>
            <a:custGeom>
              <a:avLst/>
              <a:gdLst>
                <a:gd name="T0" fmla="*/ 23 w 101"/>
                <a:gd name="T1" fmla="*/ 167 h 214"/>
                <a:gd name="T2" fmla="*/ 0 w 101"/>
                <a:gd name="T3" fmla="*/ 190 h 214"/>
                <a:gd name="T4" fmla="*/ 23 w 101"/>
                <a:gd name="T5" fmla="*/ 214 h 214"/>
                <a:gd name="T6" fmla="*/ 47 w 101"/>
                <a:gd name="T7" fmla="*/ 190 h 214"/>
                <a:gd name="T8" fmla="*/ 40 w 101"/>
                <a:gd name="T9" fmla="*/ 173 h 214"/>
                <a:gd name="T10" fmla="*/ 95 w 101"/>
                <a:gd name="T11" fmla="*/ 113 h 214"/>
                <a:gd name="T12" fmla="*/ 101 w 101"/>
                <a:gd name="T13" fmla="*/ 113 h 214"/>
                <a:gd name="T14" fmla="*/ 101 w 101"/>
                <a:gd name="T15" fmla="*/ 107 h 214"/>
                <a:gd name="T16" fmla="*/ 101 w 101"/>
                <a:gd name="T17" fmla="*/ 107 h 214"/>
                <a:gd name="T18" fmla="*/ 101 w 101"/>
                <a:gd name="T19" fmla="*/ 106 h 214"/>
                <a:gd name="T20" fmla="*/ 101 w 101"/>
                <a:gd name="T21" fmla="*/ 0 h 214"/>
                <a:gd name="T22" fmla="*/ 68 w 101"/>
                <a:gd name="T23" fmla="*/ 0 h 214"/>
                <a:gd name="T24" fmla="*/ 68 w 101"/>
                <a:gd name="T25" fmla="*/ 113 h 214"/>
                <a:gd name="T26" fmla="*/ 80 w 101"/>
                <a:gd name="T27" fmla="*/ 113 h 214"/>
                <a:gd name="T28" fmla="*/ 30 w 101"/>
                <a:gd name="T29" fmla="*/ 168 h 214"/>
                <a:gd name="T30" fmla="*/ 23 w 101"/>
                <a:gd name="T31" fmla="*/ 167 h 214"/>
                <a:gd name="T32" fmla="*/ 23 w 101"/>
                <a:gd name="T33" fmla="*/ 200 h 214"/>
                <a:gd name="T34" fmla="*/ 14 w 101"/>
                <a:gd name="T35" fmla="*/ 190 h 214"/>
                <a:gd name="T36" fmla="*/ 23 w 101"/>
                <a:gd name="T37" fmla="*/ 180 h 214"/>
                <a:gd name="T38" fmla="*/ 33 w 101"/>
                <a:gd name="T39" fmla="*/ 190 h 214"/>
                <a:gd name="T40" fmla="*/ 23 w 101"/>
                <a:gd name="T41" fmla="*/ 20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214">
                  <a:moveTo>
                    <a:pt x="23" y="167"/>
                  </a:moveTo>
                  <a:cubicBezTo>
                    <a:pt x="10" y="167"/>
                    <a:pt x="0" y="177"/>
                    <a:pt x="0" y="190"/>
                  </a:cubicBezTo>
                  <a:cubicBezTo>
                    <a:pt x="0" y="203"/>
                    <a:pt x="10" y="214"/>
                    <a:pt x="23" y="214"/>
                  </a:cubicBezTo>
                  <a:cubicBezTo>
                    <a:pt x="36" y="214"/>
                    <a:pt x="47" y="203"/>
                    <a:pt x="47" y="190"/>
                  </a:cubicBezTo>
                  <a:cubicBezTo>
                    <a:pt x="47" y="184"/>
                    <a:pt x="44" y="178"/>
                    <a:pt x="40" y="173"/>
                  </a:cubicBezTo>
                  <a:cubicBezTo>
                    <a:pt x="95" y="113"/>
                    <a:pt x="95" y="113"/>
                    <a:pt x="95" y="113"/>
                  </a:cubicBezTo>
                  <a:cubicBezTo>
                    <a:pt x="101" y="113"/>
                    <a:pt x="101" y="113"/>
                    <a:pt x="101" y="113"/>
                  </a:cubicBezTo>
                  <a:cubicBezTo>
                    <a:pt x="101" y="107"/>
                    <a:pt x="101" y="107"/>
                    <a:pt x="101" y="107"/>
                  </a:cubicBezTo>
                  <a:cubicBezTo>
                    <a:pt x="101" y="107"/>
                    <a:pt x="101" y="107"/>
                    <a:pt x="101" y="107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80" y="113"/>
                    <a:pt x="80" y="113"/>
                    <a:pt x="80" y="113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28" y="167"/>
                    <a:pt x="26" y="167"/>
                    <a:pt x="23" y="167"/>
                  </a:cubicBezTo>
                  <a:close/>
                  <a:moveTo>
                    <a:pt x="23" y="200"/>
                  </a:moveTo>
                  <a:cubicBezTo>
                    <a:pt x="18" y="200"/>
                    <a:pt x="14" y="196"/>
                    <a:pt x="14" y="190"/>
                  </a:cubicBezTo>
                  <a:cubicBezTo>
                    <a:pt x="14" y="185"/>
                    <a:pt x="18" y="180"/>
                    <a:pt x="23" y="180"/>
                  </a:cubicBezTo>
                  <a:cubicBezTo>
                    <a:pt x="29" y="180"/>
                    <a:pt x="33" y="185"/>
                    <a:pt x="33" y="190"/>
                  </a:cubicBezTo>
                  <a:cubicBezTo>
                    <a:pt x="33" y="196"/>
                    <a:pt x="29" y="200"/>
                    <a:pt x="23" y="2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" name="Freeform 419"/>
            <p:cNvSpPr>
              <a:spLocks noEditPoints="1"/>
            </p:cNvSpPr>
            <p:nvPr/>
          </p:nvSpPr>
          <p:spPr bwMode="auto">
            <a:xfrm>
              <a:off x="169053" y="2033754"/>
              <a:ext cx="892418" cy="109269"/>
            </a:xfrm>
            <a:custGeom>
              <a:avLst/>
              <a:gdLst>
                <a:gd name="T0" fmla="*/ 46 w 424"/>
                <a:gd name="T1" fmla="*/ 29 h 47"/>
                <a:gd name="T2" fmla="*/ 377 w 424"/>
                <a:gd name="T3" fmla="*/ 29 h 47"/>
                <a:gd name="T4" fmla="*/ 400 w 424"/>
                <a:gd name="T5" fmla="*/ 47 h 47"/>
                <a:gd name="T6" fmla="*/ 424 w 424"/>
                <a:gd name="T7" fmla="*/ 24 h 47"/>
                <a:gd name="T8" fmla="*/ 400 w 424"/>
                <a:gd name="T9" fmla="*/ 0 h 47"/>
                <a:gd name="T10" fmla="*/ 377 w 424"/>
                <a:gd name="T11" fmla="*/ 18 h 47"/>
                <a:gd name="T12" fmla="*/ 46 w 424"/>
                <a:gd name="T13" fmla="*/ 18 h 47"/>
                <a:gd name="T14" fmla="*/ 23 w 424"/>
                <a:gd name="T15" fmla="*/ 0 h 47"/>
                <a:gd name="T16" fmla="*/ 0 w 424"/>
                <a:gd name="T17" fmla="*/ 24 h 47"/>
                <a:gd name="T18" fmla="*/ 23 w 424"/>
                <a:gd name="T19" fmla="*/ 47 h 47"/>
                <a:gd name="T20" fmla="*/ 46 w 424"/>
                <a:gd name="T21" fmla="*/ 29 h 47"/>
                <a:gd name="T22" fmla="*/ 400 w 424"/>
                <a:gd name="T23" fmla="*/ 14 h 47"/>
                <a:gd name="T24" fmla="*/ 410 w 424"/>
                <a:gd name="T25" fmla="*/ 24 h 47"/>
                <a:gd name="T26" fmla="*/ 400 w 424"/>
                <a:gd name="T27" fmla="*/ 33 h 47"/>
                <a:gd name="T28" fmla="*/ 391 w 424"/>
                <a:gd name="T29" fmla="*/ 24 h 47"/>
                <a:gd name="T30" fmla="*/ 400 w 424"/>
                <a:gd name="T31" fmla="*/ 14 h 47"/>
                <a:gd name="T32" fmla="*/ 13 w 424"/>
                <a:gd name="T33" fmla="*/ 24 h 47"/>
                <a:gd name="T34" fmla="*/ 23 w 424"/>
                <a:gd name="T35" fmla="*/ 14 h 47"/>
                <a:gd name="T36" fmla="*/ 33 w 424"/>
                <a:gd name="T37" fmla="*/ 24 h 47"/>
                <a:gd name="T38" fmla="*/ 23 w 424"/>
                <a:gd name="T39" fmla="*/ 33 h 47"/>
                <a:gd name="T40" fmla="*/ 13 w 424"/>
                <a:gd name="T41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4" h="47">
                  <a:moveTo>
                    <a:pt x="46" y="29"/>
                  </a:moveTo>
                  <a:cubicBezTo>
                    <a:pt x="377" y="29"/>
                    <a:pt x="377" y="29"/>
                    <a:pt x="377" y="29"/>
                  </a:cubicBezTo>
                  <a:cubicBezTo>
                    <a:pt x="380" y="39"/>
                    <a:pt x="389" y="47"/>
                    <a:pt x="400" y="47"/>
                  </a:cubicBezTo>
                  <a:cubicBezTo>
                    <a:pt x="413" y="47"/>
                    <a:pt x="424" y="37"/>
                    <a:pt x="424" y="24"/>
                  </a:cubicBezTo>
                  <a:cubicBezTo>
                    <a:pt x="424" y="11"/>
                    <a:pt x="413" y="0"/>
                    <a:pt x="400" y="0"/>
                  </a:cubicBezTo>
                  <a:cubicBezTo>
                    <a:pt x="389" y="0"/>
                    <a:pt x="380" y="8"/>
                    <a:pt x="377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3" y="8"/>
                    <a:pt x="34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34" y="47"/>
                    <a:pt x="43" y="39"/>
                    <a:pt x="46" y="29"/>
                  </a:cubicBezTo>
                  <a:close/>
                  <a:moveTo>
                    <a:pt x="400" y="14"/>
                  </a:moveTo>
                  <a:cubicBezTo>
                    <a:pt x="406" y="14"/>
                    <a:pt x="410" y="18"/>
                    <a:pt x="410" y="24"/>
                  </a:cubicBezTo>
                  <a:cubicBezTo>
                    <a:pt x="410" y="29"/>
                    <a:pt x="406" y="33"/>
                    <a:pt x="400" y="33"/>
                  </a:cubicBezTo>
                  <a:cubicBezTo>
                    <a:pt x="395" y="33"/>
                    <a:pt x="391" y="29"/>
                    <a:pt x="391" y="24"/>
                  </a:cubicBezTo>
                  <a:cubicBezTo>
                    <a:pt x="391" y="18"/>
                    <a:pt x="395" y="14"/>
                    <a:pt x="400" y="14"/>
                  </a:cubicBezTo>
                  <a:close/>
                  <a:moveTo>
                    <a:pt x="13" y="24"/>
                  </a:move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4"/>
                  </a:cubicBezTo>
                  <a:cubicBezTo>
                    <a:pt x="33" y="29"/>
                    <a:pt x="28" y="33"/>
                    <a:pt x="23" y="33"/>
                  </a:cubicBezTo>
                  <a:cubicBezTo>
                    <a:pt x="18" y="33"/>
                    <a:pt x="13" y="29"/>
                    <a:pt x="13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" name="Freeform 420"/>
            <p:cNvSpPr>
              <a:spLocks noEditPoints="1"/>
            </p:cNvSpPr>
            <p:nvPr/>
          </p:nvSpPr>
          <p:spPr bwMode="auto">
            <a:xfrm>
              <a:off x="566771" y="2853766"/>
              <a:ext cx="101432" cy="109269"/>
            </a:xfrm>
            <a:custGeom>
              <a:avLst/>
              <a:gdLst>
                <a:gd name="T0" fmla="*/ 48 w 48"/>
                <a:gd name="T1" fmla="*/ 23 h 47"/>
                <a:gd name="T2" fmla="*/ 24 w 48"/>
                <a:gd name="T3" fmla="*/ 0 h 47"/>
                <a:gd name="T4" fmla="*/ 0 w 48"/>
                <a:gd name="T5" fmla="*/ 23 h 47"/>
                <a:gd name="T6" fmla="*/ 24 w 48"/>
                <a:gd name="T7" fmla="*/ 47 h 47"/>
                <a:gd name="T8" fmla="*/ 48 w 48"/>
                <a:gd name="T9" fmla="*/ 23 h 47"/>
                <a:gd name="T10" fmla="*/ 14 w 48"/>
                <a:gd name="T11" fmla="*/ 23 h 47"/>
                <a:gd name="T12" fmla="*/ 24 w 48"/>
                <a:gd name="T13" fmla="*/ 13 h 47"/>
                <a:gd name="T14" fmla="*/ 34 w 48"/>
                <a:gd name="T15" fmla="*/ 23 h 47"/>
                <a:gd name="T16" fmla="*/ 24 w 48"/>
                <a:gd name="T17" fmla="*/ 33 h 47"/>
                <a:gd name="T18" fmla="*/ 14 w 48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48" y="23"/>
                  </a:moveTo>
                  <a:cubicBezTo>
                    <a:pt x="48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8" y="36"/>
                    <a:pt x="48" y="23"/>
                  </a:cubicBezTo>
                  <a:close/>
                  <a:moveTo>
                    <a:pt x="14" y="23"/>
                  </a:moveTo>
                  <a:cubicBezTo>
                    <a:pt x="14" y="18"/>
                    <a:pt x="19" y="13"/>
                    <a:pt x="24" y="13"/>
                  </a:cubicBezTo>
                  <a:cubicBezTo>
                    <a:pt x="29" y="13"/>
                    <a:pt x="34" y="18"/>
                    <a:pt x="34" y="23"/>
                  </a:cubicBezTo>
                  <a:cubicBezTo>
                    <a:pt x="34" y="28"/>
                    <a:pt x="29" y="33"/>
                    <a:pt x="24" y="33"/>
                  </a:cubicBezTo>
                  <a:cubicBezTo>
                    <a:pt x="19" y="33"/>
                    <a:pt x="14" y="28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" name="Freeform 421"/>
            <p:cNvSpPr>
              <a:spLocks noEditPoints="1"/>
            </p:cNvSpPr>
            <p:nvPr/>
          </p:nvSpPr>
          <p:spPr bwMode="auto">
            <a:xfrm>
              <a:off x="429750" y="3167793"/>
              <a:ext cx="99652" cy="112223"/>
            </a:xfrm>
            <a:custGeom>
              <a:avLst/>
              <a:gdLst>
                <a:gd name="T0" fmla="*/ 0 w 47"/>
                <a:gd name="T1" fmla="*/ 24 h 48"/>
                <a:gd name="T2" fmla="*/ 24 w 47"/>
                <a:gd name="T3" fmla="*/ 48 h 48"/>
                <a:gd name="T4" fmla="*/ 47 w 47"/>
                <a:gd name="T5" fmla="*/ 24 h 48"/>
                <a:gd name="T6" fmla="*/ 24 w 47"/>
                <a:gd name="T7" fmla="*/ 0 h 48"/>
                <a:gd name="T8" fmla="*/ 0 w 47"/>
                <a:gd name="T9" fmla="*/ 24 h 48"/>
                <a:gd name="T10" fmla="*/ 34 w 47"/>
                <a:gd name="T11" fmla="*/ 24 h 48"/>
                <a:gd name="T12" fmla="*/ 24 w 47"/>
                <a:gd name="T13" fmla="*/ 34 h 48"/>
                <a:gd name="T14" fmla="*/ 14 w 47"/>
                <a:gd name="T15" fmla="*/ 24 h 48"/>
                <a:gd name="T16" fmla="*/ 24 w 47"/>
                <a:gd name="T17" fmla="*/ 14 h 48"/>
                <a:gd name="T18" fmla="*/ 34 w 47"/>
                <a:gd name="T19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8">
                  <a:moveTo>
                    <a:pt x="0" y="24"/>
                  </a:moveTo>
                  <a:cubicBezTo>
                    <a:pt x="0" y="37"/>
                    <a:pt x="11" y="48"/>
                    <a:pt x="24" y="48"/>
                  </a:cubicBezTo>
                  <a:cubicBezTo>
                    <a:pt x="37" y="48"/>
                    <a:pt x="47" y="37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lose/>
                  <a:moveTo>
                    <a:pt x="34" y="24"/>
                  </a:moveTo>
                  <a:cubicBezTo>
                    <a:pt x="34" y="29"/>
                    <a:pt x="29" y="34"/>
                    <a:pt x="24" y="34"/>
                  </a:cubicBezTo>
                  <a:cubicBezTo>
                    <a:pt x="19" y="34"/>
                    <a:pt x="14" y="29"/>
                    <a:pt x="14" y="24"/>
                  </a:cubicBezTo>
                  <a:cubicBezTo>
                    <a:pt x="14" y="19"/>
                    <a:pt x="19" y="14"/>
                    <a:pt x="24" y="14"/>
                  </a:cubicBezTo>
                  <a:cubicBezTo>
                    <a:pt x="29" y="14"/>
                    <a:pt x="34" y="19"/>
                    <a:pt x="3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" name="Freeform 422"/>
            <p:cNvSpPr>
              <a:spLocks noEditPoints="1"/>
            </p:cNvSpPr>
            <p:nvPr/>
          </p:nvSpPr>
          <p:spPr bwMode="auto">
            <a:xfrm>
              <a:off x="169053" y="3498554"/>
              <a:ext cx="1157563" cy="109269"/>
            </a:xfrm>
            <a:custGeom>
              <a:avLst/>
              <a:gdLst>
                <a:gd name="T0" fmla="*/ 526 w 550"/>
                <a:gd name="T1" fmla="*/ 47 h 47"/>
                <a:gd name="T2" fmla="*/ 550 w 550"/>
                <a:gd name="T3" fmla="*/ 23 h 47"/>
                <a:gd name="T4" fmla="*/ 526 w 550"/>
                <a:gd name="T5" fmla="*/ 0 h 47"/>
                <a:gd name="T6" fmla="*/ 503 w 550"/>
                <a:gd name="T7" fmla="*/ 19 h 47"/>
                <a:gd name="T8" fmla="*/ 46 w 550"/>
                <a:gd name="T9" fmla="*/ 19 h 47"/>
                <a:gd name="T10" fmla="*/ 23 w 550"/>
                <a:gd name="T11" fmla="*/ 0 h 47"/>
                <a:gd name="T12" fmla="*/ 0 w 550"/>
                <a:gd name="T13" fmla="*/ 23 h 47"/>
                <a:gd name="T14" fmla="*/ 23 w 550"/>
                <a:gd name="T15" fmla="*/ 47 h 47"/>
                <a:gd name="T16" fmla="*/ 46 w 550"/>
                <a:gd name="T17" fmla="*/ 30 h 47"/>
                <a:gd name="T18" fmla="*/ 504 w 550"/>
                <a:gd name="T19" fmla="*/ 30 h 47"/>
                <a:gd name="T20" fmla="*/ 526 w 550"/>
                <a:gd name="T21" fmla="*/ 47 h 47"/>
                <a:gd name="T22" fmla="*/ 526 w 550"/>
                <a:gd name="T23" fmla="*/ 14 h 47"/>
                <a:gd name="T24" fmla="*/ 536 w 550"/>
                <a:gd name="T25" fmla="*/ 23 h 47"/>
                <a:gd name="T26" fmla="*/ 526 w 550"/>
                <a:gd name="T27" fmla="*/ 33 h 47"/>
                <a:gd name="T28" fmla="*/ 517 w 550"/>
                <a:gd name="T29" fmla="*/ 23 h 47"/>
                <a:gd name="T30" fmla="*/ 526 w 550"/>
                <a:gd name="T31" fmla="*/ 14 h 47"/>
                <a:gd name="T32" fmla="*/ 23 w 550"/>
                <a:gd name="T33" fmla="*/ 33 h 47"/>
                <a:gd name="T34" fmla="*/ 13 w 550"/>
                <a:gd name="T35" fmla="*/ 23 h 47"/>
                <a:gd name="T36" fmla="*/ 23 w 550"/>
                <a:gd name="T37" fmla="*/ 14 h 47"/>
                <a:gd name="T38" fmla="*/ 33 w 550"/>
                <a:gd name="T39" fmla="*/ 23 h 47"/>
                <a:gd name="T40" fmla="*/ 23 w 550"/>
                <a:gd name="T41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47">
                  <a:moveTo>
                    <a:pt x="526" y="47"/>
                  </a:moveTo>
                  <a:cubicBezTo>
                    <a:pt x="539" y="47"/>
                    <a:pt x="550" y="36"/>
                    <a:pt x="550" y="23"/>
                  </a:cubicBezTo>
                  <a:cubicBezTo>
                    <a:pt x="550" y="10"/>
                    <a:pt x="539" y="0"/>
                    <a:pt x="526" y="0"/>
                  </a:cubicBezTo>
                  <a:cubicBezTo>
                    <a:pt x="515" y="0"/>
                    <a:pt x="506" y="8"/>
                    <a:pt x="503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4" y="8"/>
                    <a:pt x="34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4" y="47"/>
                    <a:pt x="43" y="40"/>
                    <a:pt x="46" y="30"/>
                  </a:cubicBezTo>
                  <a:cubicBezTo>
                    <a:pt x="504" y="30"/>
                    <a:pt x="504" y="30"/>
                    <a:pt x="504" y="30"/>
                  </a:cubicBezTo>
                  <a:cubicBezTo>
                    <a:pt x="506" y="40"/>
                    <a:pt x="516" y="47"/>
                    <a:pt x="526" y="47"/>
                  </a:cubicBezTo>
                  <a:close/>
                  <a:moveTo>
                    <a:pt x="526" y="14"/>
                  </a:moveTo>
                  <a:cubicBezTo>
                    <a:pt x="532" y="14"/>
                    <a:pt x="536" y="18"/>
                    <a:pt x="536" y="23"/>
                  </a:cubicBezTo>
                  <a:cubicBezTo>
                    <a:pt x="536" y="29"/>
                    <a:pt x="532" y="33"/>
                    <a:pt x="526" y="33"/>
                  </a:cubicBezTo>
                  <a:cubicBezTo>
                    <a:pt x="521" y="33"/>
                    <a:pt x="517" y="29"/>
                    <a:pt x="517" y="23"/>
                  </a:cubicBezTo>
                  <a:cubicBezTo>
                    <a:pt x="517" y="18"/>
                    <a:pt x="521" y="14"/>
                    <a:pt x="526" y="14"/>
                  </a:cubicBezTo>
                  <a:close/>
                  <a:moveTo>
                    <a:pt x="23" y="33"/>
                  </a:moveTo>
                  <a:cubicBezTo>
                    <a:pt x="18" y="33"/>
                    <a:pt x="13" y="29"/>
                    <a:pt x="13" y="23"/>
                  </a:cubicBez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3"/>
                  </a:cubicBezTo>
                  <a:cubicBezTo>
                    <a:pt x="33" y="29"/>
                    <a:pt x="28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" name="Freeform 423"/>
            <p:cNvSpPr>
              <a:spLocks noEditPoints="1"/>
            </p:cNvSpPr>
            <p:nvPr/>
          </p:nvSpPr>
          <p:spPr bwMode="auto">
            <a:xfrm>
              <a:off x="566771" y="3810611"/>
              <a:ext cx="101432" cy="109269"/>
            </a:xfrm>
            <a:custGeom>
              <a:avLst/>
              <a:gdLst>
                <a:gd name="T0" fmla="*/ 0 w 48"/>
                <a:gd name="T1" fmla="*/ 24 h 47"/>
                <a:gd name="T2" fmla="*/ 24 w 48"/>
                <a:gd name="T3" fmla="*/ 47 h 47"/>
                <a:gd name="T4" fmla="*/ 48 w 48"/>
                <a:gd name="T5" fmla="*/ 24 h 47"/>
                <a:gd name="T6" fmla="*/ 24 w 48"/>
                <a:gd name="T7" fmla="*/ 0 h 47"/>
                <a:gd name="T8" fmla="*/ 0 w 48"/>
                <a:gd name="T9" fmla="*/ 24 h 47"/>
                <a:gd name="T10" fmla="*/ 34 w 48"/>
                <a:gd name="T11" fmla="*/ 24 h 47"/>
                <a:gd name="T12" fmla="*/ 24 w 48"/>
                <a:gd name="T13" fmla="*/ 34 h 47"/>
                <a:gd name="T14" fmla="*/ 14 w 48"/>
                <a:gd name="T15" fmla="*/ 24 h 47"/>
                <a:gd name="T16" fmla="*/ 24 w 48"/>
                <a:gd name="T17" fmla="*/ 14 h 47"/>
                <a:gd name="T18" fmla="*/ 34 w 48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0" y="24"/>
                  </a:moveTo>
                  <a:cubicBezTo>
                    <a:pt x="0" y="37"/>
                    <a:pt x="11" y="47"/>
                    <a:pt x="24" y="47"/>
                  </a:cubicBezTo>
                  <a:cubicBezTo>
                    <a:pt x="37" y="47"/>
                    <a:pt x="48" y="37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lose/>
                  <a:moveTo>
                    <a:pt x="34" y="24"/>
                  </a:moveTo>
                  <a:cubicBezTo>
                    <a:pt x="34" y="29"/>
                    <a:pt x="29" y="34"/>
                    <a:pt x="24" y="34"/>
                  </a:cubicBezTo>
                  <a:cubicBezTo>
                    <a:pt x="19" y="34"/>
                    <a:pt x="14" y="29"/>
                    <a:pt x="14" y="24"/>
                  </a:cubicBezTo>
                  <a:cubicBezTo>
                    <a:pt x="14" y="19"/>
                    <a:pt x="19" y="14"/>
                    <a:pt x="24" y="14"/>
                  </a:cubicBezTo>
                  <a:cubicBezTo>
                    <a:pt x="29" y="14"/>
                    <a:pt x="34" y="19"/>
                    <a:pt x="3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" name="Freeform 424"/>
            <p:cNvSpPr>
              <a:spLocks noEditPoints="1"/>
            </p:cNvSpPr>
            <p:nvPr/>
          </p:nvSpPr>
          <p:spPr bwMode="auto">
            <a:xfrm>
              <a:off x="93424" y="4702487"/>
              <a:ext cx="439535" cy="109269"/>
            </a:xfrm>
            <a:custGeom>
              <a:avLst/>
              <a:gdLst>
                <a:gd name="T0" fmla="*/ 185 w 209"/>
                <a:gd name="T1" fmla="*/ 0 h 47"/>
                <a:gd name="T2" fmla="*/ 162 w 209"/>
                <a:gd name="T3" fmla="*/ 18 h 47"/>
                <a:gd name="T4" fmla="*/ 0 w 209"/>
                <a:gd name="T5" fmla="*/ 18 h 47"/>
                <a:gd name="T6" fmla="*/ 0 w 209"/>
                <a:gd name="T7" fmla="*/ 29 h 47"/>
                <a:gd name="T8" fmla="*/ 162 w 209"/>
                <a:gd name="T9" fmla="*/ 29 h 47"/>
                <a:gd name="T10" fmla="*/ 185 w 209"/>
                <a:gd name="T11" fmla="*/ 47 h 47"/>
                <a:gd name="T12" fmla="*/ 209 w 209"/>
                <a:gd name="T13" fmla="*/ 24 h 47"/>
                <a:gd name="T14" fmla="*/ 185 w 209"/>
                <a:gd name="T15" fmla="*/ 0 h 47"/>
                <a:gd name="T16" fmla="*/ 185 w 209"/>
                <a:gd name="T17" fmla="*/ 33 h 47"/>
                <a:gd name="T18" fmla="*/ 176 w 209"/>
                <a:gd name="T19" fmla="*/ 24 h 47"/>
                <a:gd name="T20" fmla="*/ 185 w 209"/>
                <a:gd name="T21" fmla="*/ 14 h 47"/>
                <a:gd name="T22" fmla="*/ 195 w 209"/>
                <a:gd name="T23" fmla="*/ 24 h 47"/>
                <a:gd name="T24" fmla="*/ 185 w 209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9" h="47">
                  <a:moveTo>
                    <a:pt x="185" y="0"/>
                  </a:moveTo>
                  <a:cubicBezTo>
                    <a:pt x="174" y="0"/>
                    <a:pt x="165" y="8"/>
                    <a:pt x="162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5" y="39"/>
                    <a:pt x="174" y="47"/>
                    <a:pt x="185" y="47"/>
                  </a:cubicBezTo>
                  <a:cubicBezTo>
                    <a:pt x="198" y="47"/>
                    <a:pt x="209" y="37"/>
                    <a:pt x="209" y="24"/>
                  </a:cubicBezTo>
                  <a:cubicBezTo>
                    <a:pt x="209" y="11"/>
                    <a:pt x="198" y="0"/>
                    <a:pt x="185" y="0"/>
                  </a:cubicBezTo>
                  <a:close/>
                  <a:moveTo>
                    <a:pt x="185" y="33"/>
                  </a:moveTo>
                  <a:cubicBezTo>
                    <a:pt x="180" y="33"/>
                    <a:pt x="176" y="29"/>
                    <a:pt x="176" y="24"/>
                  </a:cubicBezTo>
                  <a:cubicBezTo>
                    <a:pt x="176" y="18"/>
                    <a:pt x="180" y="14"/>
                    <a:pt x="185" y="14"/>
                  </a:cubicBezTo>
                  <a:cubicBezTo>
                    <a:pt x="191" y="14"/>
                    <a:pt x="195" y="18"/>
                    <a:pt x="195" y="24"/>
                  </a:cubicBezTo>
                  <a:cubicBezTo>
                    <a:pt x="195" y="29"/>
                    <a:pt x="191" y="33"/>
                    <a:pt x="185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" name="Freeform 425"/>
            <p:cNvSpPr>
              <a:spLocks/>
            </p:cNvSpPr>
            <p:nvPr/>
          </p:nvSpPr>
          <p:spPr bwMode="auto">
            <a:xfrm>
              <a:off x="93424" y="4858023"/>
              <a:ext cx="707351" cy="72847"/>
            </a:xfrm>
            <a:custGeom>
              <a:avLst/>
              <a:gdLst>
                <a:gd name="T0" fmla="*/ 303 w 336"/>
                <a:gd name="T1" fmla="*/ 23 h 31"/>
                <a:gd name="T2" fmla="*/ 313 w 336"/>
                <a:gd name="T3" fmla="*/ 13 h 31"/>
                <a:gd name="T4" fmla="*/ 323 w 336"/>
                <a:gd name="T5" fmla="*/ 23 h 31"/>
                <a:gd name="T6" fmla="*/ 318 w 336"/>
                <a:gd name="T7" fmla="*/ 31 h 31"/>
                <a:gd name="T8" fmla="*/ 335 w 336"/>
                <a:gd name="T9" fmla="*/ 31 h 31"/>
                <a:gd name="T10" fmla="*/ 336 w 336"/>
                <a:gd name="T11" fmla="*/ 23 h 31"/>
                <a:gd name="T12" fmla="*/ 313 w 336"/>
                <a:gd name="T13" fmla="*/ 0 h 31"/>
                <a:gd name="T14" fmla="*/ 290 w 336"/>
                <a:gd name="T15" fmla="*/ 20 h 31"/>
                <a:gd name="T16" fmla="*/ 0 w 336"/>
                <a:gd name="T17" fmla="*/ 20 h 31"/>
                <a:gd name="T18" fmla="*/ 0 w 336"/>
                <a:gd name="T19" fmla="*/ 31 h 31"/>
                <a:gd name="T20" fmla="*/ 291 w 336"/>
                <a:gd name="T21" fmla="*/ 31 h 31"/>
                <a:gd name="T22" fmla="*/ 291 w 336"/>
                <a:gd name="T23" fmla="*/ 31 h 31"/>
                <a:gd name="T24" fmla="*/ 307 w 336"/>
                <a:gd name="T25" fmla="*/ 31 h 31"/>
                <a:gd name="T26" fmla="*/ 303 w 336"/>
                <a:gd name="T27" fmla="*/ 2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1">
                  <a:moveTo>
                    <a:pt x="303" y="23"/>
                  </a:moveTo>
                  <a:cubicBezTo>
                    <a:pt x="303" y="18"/>
                    <a:pt x="307" y="13"/>
                    <a:pt x="313" y="13"/>
                  </a:cubicBezTo>
                  <a:cubicBezTo>
                    <a:pt x="318" y="13"/>
                    <a:pt x="323" y="18"/>
                    <a:pt x="323" y="23"/>
                  </a:cubicBezTo>
                  <a:cubicBezTo>
                    <a:pt x="323" y="26"/>
                    <a:pt x="321" y="29"/>
                    <a:pt x="318" y="31"/>
                  </a:cubicBezTo>
                  <a:cubicBezTo>
                    <a:pt x="335" y="31"/>
                    <a:pt x="335" y="31"/>
                    <a:pt x="335" y="31"/>
                  </a:cubicBezTo>
                  <a:cubicBezTo>
                    <a:pt x="336" y="29"/>
                    <a:pt x="336" y="26"/>
                    <a:pt x="336" y="23"/>
                  </a:cubicBezTo>
                  <a:cubicBezTo>
                    <a:pt x="336" y="10"/>
                    <a:pt x="326" y="0"/>
                    <a:pt x="313" y="0"/>
                  </a:cubicBezTo>
                  <a:cubicBezTo>
                    <a:pt x="301" y="0"/>
                    <a:pt x="291" y="8"/>
                    <a:pt x="29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307" y="31"/>
                    <a:pt x="307" y="31"/>
                    <a:pt x="307" y="31"/>
                  </a:cubicBezTo>
                  <a:cubicBezTo>
                    <a:pt x="305" y="29"/>
                    <a:pt x="303" y="26"/>
                    <a:pt x="303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" name="Freeform 426"/>
            <p:cNvSpPr>
              <a:spLocks noEditPoints="1"/>
            </p:cNvSpPr>
            <p:nvPr/>
          </p:nvSpPr>
          <p:spPr bwMode="auto">
            <a:xfrm>
              <a:off x="1631801" y="3892318"/>
              <a:ext cx="98761" cy="435109"/>
            </a:xfrm>
            <a:custGeom>
              <a:avLst/>
              <a:gdLst>
                <a:gd name="T0" fmla="*/ 0 w 47"/>
                <a:gd name="T1" fmla="*/ 164 h 187"/>
                <a:gd name="T2" fmla="*/ 23 w 47"/>
                <a:gd name="T3" fmla="*/ 187 h 187"/>
                <a:gd name="T4" fmla="*/ 47 w 47"/>
                <a:gd name="T5" fmla="*/ 164 h 187"/>
                <a:gd name="T6" fmla="*/ 29 w 47"/>
                <a:gd name="T7" fmla="*/ 141 h 187"/>
                <a:gd name="T8" fmla="*/ 29 w 47"/>
                <a:gd name="T9" fmla="*/ 113 h 187"/>
                <a:gd name="T10" fmla="*/ 42 w 47"/>
                <a:gd name="T11" fmla="*/ 113 h 187"/>
                <a:gd name="T12" fmla="*/ 42 w 47"/>
                <a:gd name="T13" fmla="*/ 0 h 187"/>
                <a:gd name="T14" fmla="*/ 5 w 47"/>
                <a:gd name="T15" fmla="*/ 0 h 187"/>
                <a:gd name="T16" fmla="*/ 5 w 47"/>
                <a:gd name="T17" fmla="*/ 113 h 187"/>
                <a:gd name="T18" fmla="*/ 18 w 47"/>
                <a:gd name="T19" fmla="*/ 113 h 187"/>
                <a:gd name="T20" fmla="*/ 18 w 47"/>
                <a:gd name="T21" fmla="*/ 141 h 187"/>
                <a:gd name="T22" fmla="*/ 0 w 47"/>
                <a:gd name="T23" fmla="*/ 164 h 187"/>
                <a:gd name="T24" fmla="*/ 33 w 47"/>
                <a:gd name="T25" fmla="*/ 164 h 187"/>
                <a:gd name="T26" fmla="*/ 23 w 47"/>
                <a:gd name="T27" fmla="*/ 173 h 187"/>
                <a:gd name="T28" fmla="*/ 14 w 47"/>
                <a:gd name="T29" fmla="*/ 164 h 187"/>
                <a:gd name="T30" fmla="*/ 23 w 47"/>
                <a:gd name="T31" fmla="*/ 154 h 187"/>
                <a:gd name="T32" fmla="*/ 33 w 47"/>
                <a:gd name="T33" fmla="*/ 16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187">
                  <a:moveTo>
                    <a:pt x="0" y="164"/>
                  </a:moveTo>
                  <a:cubicBezTo>
                    <a:pt x="0" y="177"/>
                    <a:pt x="10" y="187"/>
                    <a:pt x="23" y="187"/>
                  </a:cubicBezTo>
                  <a:cubicBezTo>
                    <a:pt x="36" y="187"/>
                    <a:pt x="47" y="177"/>
                    <a:pt x="47" y="164"/>
                  </a:cubicBezTo>
                  <a:cubicBezTo>
                    <a:pt x="47" y="152"/>
                    <a:pt x="39" y="143"/>
                    <a:pt x="29" y="141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42" y="113"/>
                    <a:pt x="42" y="113"/>
                    <a:pt x="42" y="113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7" y="143"/>
                    <a:pt x="0" y="152"/>
                    <a:pt x="0" y="164"/>
                  </a:cubicBezTo>
                  <a:close/>
                  <a:moveTo>
                    <a:pt x="33" y="164"/>
                  </a:moveTo>
                  <a:cubicBezTo>
                    <a:pt x="33" y="169"/>
                    <a:pt x="29" y="173"/>
                    <a:pt x="23" y="173"/>
                  </a:cubicBezTo>
                  <a:cubicBezTo>
                    <a:pt x="18" y="173"/>
                    <a:pt x="14" y="169"/>
                    <a:pt x="14" y="164"/>
                  </a:cubicBezTo>
                  <a:cubicBezTo>
                    <a:pt x="14" y="158"/>
                    <a:pt x="18" y="154"/>
                    <a:pt x="23" y="154"/>
                  </a:cubicBezTo>
                  <a:cubicBezTo>
                    <a:pt x="29" y="154"/>
                    <a:pt x="33" y="158"/>
                    <a:pt x="33" y="16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" name="Freeform 427"/>
            <p:cNvSpPr>
              <a:spLocks noEditPoints="1"/>
            </p:cNvSpPr>
            <p:nvPr/>
          </p:nvSpPr>
          <p:spPr bwMode="auto">
            <a:xfrm>
              <a:off x="1764374" y="3892318"/>
              <a:ext cx="98761" cy="435109"/>
            </a:xfrm>
            <a:custGeom>
              <a:avLst/>
              <a:gdLst>
                <a:gd name="T0" fmla="*/ 0 w 47"/>
                <a:gd name="T1" fmla="*/ 164 h 187"/>
                <a:gd name="T2" fmla="*/ 23 w 47"/>
                <a:gd name="T3" fmla="*/ 187 h 187"/>
                <a:gd name="T4" fmla="*/ 47 w 47"/>
                <a:gd name="T5" fmla="*/ 164 h 187"/>
                <a:gd name="T6" fmla="*/ 29 w 47"/>
                <a:gd name="T7" fmla="*/ 141 h 187"/>
                <a:gd name="T8" fmla="*/ 29 w 47"/>
                <a:gd name="T9" fmla="*/ 113 h 187"/>
                <a:gd name="T10" fmla="*/ 42 w 47"/>
                <a:gd name="T11" fmla="*/ 113 h 187"/>
                <a:gd name="T12" fmla="*/ 42 w 47"/>
                <a:gd name="T13" fmla="*/ 0 h 187"/>
                <a:gd name="T14" fmla="*/ 5 w 47"/>
                <a:gd name="T15" fmla="*/ 0 h 187"/>
                <a:gd name="T16" fmla="*/ 5 w 47"/>
                <a:gd name="T17" fmla="*/ 113 h 187"/>
                <a:gd name="T18" fmla="*/ 18 w 47"/>
                <a:gd name="T19" fmla="*/ 113 h 187"/>
                <a:gd name="T20" fmla="*/ 18 w 47"/>
                <a:gd name="T21" fmla="*/ 141 h 187"/>
                <a:gd name="T22" fmla="*/ 0 w 47"/>
                <a:gd name="T23" fmla="*/ 164 h 187"/>
                <a:gd name="T24" fmla="*/ 33 w 47"/>
                <a:gd name="T25" fmla="*/ 164 h 187"/>
                <a:gd name="T26" fmla="*/ 23 w 47"/>
                <a:gd name="T27" fmla="*/ 173 h 187"/>
                <a:gd name="T28" fmla="*/ 14 w 47"/>
                <a:gd name="T29" fmla="*/ 164 h 187"/>
                <a:gd name="T30" fmla="*/ 23 w 47"/>
                <a:gd name="T31" fmla="*/ 154 h 187"/>
                <a:gd name="T32" fmla="*/ 33 w 47"/>
                <a:gd name="T33" fmla="*/ 16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187">
                  <a:moveTo>
                    <a:pt x="0" y="164"/>
                  </a:moveTo>
                  <a:cubicBezTo>
                    <a:pt x="0" y="177"/>
                    <a:pt x="10" y="187"/>
                    <a:pt x="23" y="187"/>
                  </a:cubicBezTo>
                  <a:cubicBezTo>
                    <a:pt x="36" y="187"/>
                    <a:pt x="47" y="177"/>
                    <a:pt x="47" y="164"/>
                  </a:cubicBezTo>
                  <a:cubicBezTo>
                    <a:pt x="47" y="152"/>
                    <a:pt x="39" y="143"/>
                    <a:pt x="29" y="141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42" y="113"/>
                    <a:pt x="42" y="113"/>
                    <a:pt x="42" y="113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8" y="143"/>
                    <a:pt x="0" y="152"/>
                    <a:pt x="0" y="164"/>
                  </a:cubicBezTo>
                  <a:close/>
                  <a:moveTo>
                    <a:pt x="33" y="164"/>
                  </a:moveTo>
                  <a:cubicBezTo>
                    <a:pt x="33" y="169"/>
                    <a:pt x="29" y="173"/>
                    <a:pt x="23" y="173"/>
                  </a:cubicBezTo>
                  <a:cubicBezTo>
                    <a:pt x="18" y="173"/>
                    <a:pt x="14" y="169"/>
                    <a:pt x="14" y="164"/>
                  </a:cubicBezTo>
                  <a:cubicBezTo>
                    <a:pt x="14" y="158"/>
                    <a:pt x="18" y="154"/>
                    <a:pt x="23" y="154"/>
                  </a:cubicBezTo>
                  <a:cubicBezTo>
                    <a:pt x="29" y="154"/>
                    <a:pt x="33" y="158"/>
                    <a:pt x="33" y="16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" name="Freeform 428"/>
            <p:cNvSpPr>
              <a:spLocks noEditPoints="1"/>
            </p:cNvSpPr>
            <p:nvPr/>
          </p:nvSpPr>
          <p:spPr bwMode="auto">
            <a:xfrm>
              <a:off x="2287545" y="4460322"/>
              <a:ext cx="2912148" cy="314025"/>
            </a:xfrm>
            <a:custGeom>
              <a:avLst/>
              <a:gdLst>
                <a:gd name="T0" fmla="*/ 24 w 1384"/>
                <a:gd name="T1" fmla="*/ 47 h 135"/>
                <a:gd name="T2" fmla="*/ 29 w 1384"/>
                <a:gd name="T3" fmla="*/ 47 h 135"/>
                <a:gd name="T4" fmla="*/ 117 w 1384"/>
                <a:gd name="T5" fmla="*/ 135 h 135"/>
                <a:gd name="T6" fmla="*/ 1166 w 1384"/>
                <a:gd name="T7" fmla="*/ 135 h 135"/>
                <a:gd name="T8" fmla="*/ 1194 w 1384"/>
                <a:gd name="T9" fmla="*/ 106 h 135"/>
                <a:gd name="T10" fmla="*/ 1384 w 1384"/>
                <a:gd name="T11" fmla="*/ 106 h 135"/>
                <a:gd name="T12" fmla="*/ 1384 w 1384"/>
                <a:gd name="T13" fmla="*/ 95 h 135"/>
                <a:gd name="T14" fmla="*/ 1190 w 1384"/>
                <a:gd name="T15" fmla="*/ 95 h 135"/>
                <a:gd name="T16" fmla="*/ 1161 w 1384"/>
                <a:gd name="T17" fmla="*/ 124 h 135"/>
                <a:gd name="T18" fmla="*/ 121 w 1384"/>
                <a:gd name="T19" fmla="*/ 124 h 135"/>
                <a:gd name="T20" fmla="*/ 39 w 1384"/>
                <a:gd name="T21" fmla="*/ 42 h 135"/>
                <a:gd name="T22" fmla="*/ 48 w 1384"/>
                <a:gd name="T23" fmla="*/ 24 h 135"/>
                <a:gd name="T24" fmla="*/ 24 w 1384"/>
                <a:gd name="T25" fmla="*/ 0 h 135"/>
                <a:gd name="T26" fmla="*/ 0 w 1384"/>
                <a:gd name="T27" fmla="*/ 24 h 135"/>
                <a:gd name="T28" fmla="*/ 24 w 1384"/>
                <a:gd name="T29" fmla="*/ 47 h 135"/>
                <a:gd name="T30" fmla="*/ 24 w 1384"/>
                <a:gd name="T31" fmla="*/ 14 h 135"/>
                <a:gd name="T32" fmla="*/ 34 w 1384"/>
                <a:gd name="T33" fmla="*/ 24 h 135"/>
                <a:gd name="T34" fmla="*/ 24 w 1384"/>
                <a:gd name="T35" fmla="*/ 33 h 135"/>
                <a:gd name="T36" fmla="*/ 14 w 1384"/>
                <a:gd name="T37" fmla="*/ 24 h 135"/>
                <a:gd name="T38" fmla="*/ 24 w 1384"/>
                <a:gd name="T39" fmla="*/ 1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84" h="135">
                  <a:moveTo>
                    <a:pt x="24" y="47"/>
                  </a:moveTo>
                  <a:cubicBezTo>
                    <a:pt x="26" y="47"/>
                    <a:pt x="27" y="47"/>
                    <a:pt x="29" y="47"/>
                  </a:cubicBezTo>
                  <a:cubicBezTo>
                    <a:pt x="117" y="135"/>
                    <a:pt x="117" y="135"/>
                    <a:pt x="117" y="135"/>
                  </a:cubicBezTo>
                  <a:cubicBezTo>
                    <a:pt x="1166" y="135"/>
                    <a:pt x="1166" y="135"/>
                    <a:pt x="1166" y="135"/>
                  </a:cubicBezTo>
                  <a:cubicBezTo>
                    <a:pt x="1166" y="135"/>
                    <a:pt x="1191" y="109"/>
                    <a:pt x="1194" y="106"/>
                  </a:cubicBezTo>
                  <a:cubicBezTo>
                    <a:pt x="1199" y="106"/>
                    <a:pt x="1384" y="106"/>
                    <a:pt x="1384" y="106"/>
                  </a:cubicBezTo>
                  <a:cubicBezTo>
                    <a:pt x="1384" y="95"/>
                    <a:pt x="1384" y="95"/>
                    <a:pt x="1384" y="95"/>
                  </a:cubicBezTo>
                  <a:cubicBezTo>
                    <a:pt x="1190" y="95"/>
                    <a:pt x="1190" y="95"/>
                    <a:pt x="1190" y="95"/>
                  </a:cubicBezTo>
                  <a:cubicBezTo>
                    <a:pt x="1190" y="95"/>
                    <a:pt x="1164" y="121"/>
                    <a:pt x="1161" y="124"/>
                  </a:cubicBezTo>
                  <a:cubicBezTo>
                    <a:pt x="1157" y="124"/>
                    <a:pt x="126" y="124"/>
                    <a:pt x="121" y="124"/>
                  </a:cubicBezTo>
                  <a:cubicBezTo>
                    <a:pt x="118" y="121"/>
                    <a:pt x="55" y="58"/>
                    <a:pt x="39" y="42"/>
                  </a:cubicBezTo>
                  <a:cubicBezTo>
                    <a:pt x="44" y="37"/>
                    <a:pt x="48" y="31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lose/>
                  <a:moveTo>
                    <a:pt x="24" y="14"/>
                  </a:move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9" y="33"/>
                    <a:pt x="14" y="29"/>
                    <a:pt x="14" y="24"/>
                  </a:cubicBezTo>
                  <a:cubicBezTo>
                    <a:pt x="14" y="18"/>
                    <a:pt x="19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" name="Freeform 429"/>
            <p:cNvSpPr>
              <a:spLocks noEditPoints="1"/>
            </p:cNvSpPr>
            <p:nvPr/>
          </p:nvSpPr>
          <p:spPr bwMode="auto">
            <a:xfrm>
              <a:off x="2571376" y="3892318"/>
              <a:ext cx="1018763" cy="607380"/>
            </a:xfrm>
            <a:custGeom>
              <a:avLst/>
              <a:gdLst>
                <a:gd name="T0" fmla="*/ 460 w 484"/>
                <a:gd name="T1" fmla="*/ 261 h 261"/>
                <a:gd name="T2" fmla="*/ 484 w 484"/>
                <a:gd name="T3" fmla="*/ 237 h 261"/>
                <a:gd name="T4" fmla="*/ 460 w 484"/>
                <a:gd name="T5" fmla="*/ 213 h 261"/>
                <a:gd name="T6" fmla="*/ 443 w 484"/>
                <a:gd name="T7" fmla="*/ 221 h 261"/>
                <a:gd name="T8" fmla="*/ 411 w 484"/>
                <a:gd name="T9" fmla="*/ 189 h 261"/>
                <a:gd name="T10" fmla="*/ 82 w 484"/>
                <a:gd name="T11" fmla="*/ 189 h 261"/>
                <a:gd name="T12" fmla="*/ 25 w 484"/>
                <a:gd name="T13" fmla="*/ 133 h 261"/>
                <a:gd name="T14" fmla="*/ 25 w 484"/>
                <a:gd name="T15" fmla="*/ 113 h 261"/>
                <a:gd name="T16" fmla="*/ 37 w 484"/>
                <a:gd name="T17" fmla="*/ 113 h 261"/>
                <a:gd name="T18" fmla="*/ 37 w 484"/>
                <a:gd name="T19" fmla="*/ 0 h 261"/>
                <a:gd name="T20" fmla="*/ 0 w 484"/>
                <a:gd name="T21" fmla="*/ 0 h 261"/>
                <a:gd name="T22" fmla="*/ 0 w 484"/>
                <a:gd name="T23" fmla="*/ 113 h 261"/>
                <a:gd name="T24" fmla="*/ 14 w 484"/>
                <a:gd name="T25" fmla="*/ 113 h 261"/>
                <a:gd name="T26" fmla="*/ 14 w 484"/>
                <a:gd name="T27" fmla="*/ 137 h 261"/>
                <a:gd name="T28" fmla="*/ 77 w 484"/>
                <a:gd name="T29" fmla="*/ 200 h 261"/>
                <a:gd name="T30" fmla="*/ 407 w 484"/>
                <a:gd name="T31" fmla="*/ 200 h 261"/>
                <a:gd name="T32" fmla="*/ 438 w 484"/>
                <a:gd name="T33" fmla="*/ 231 h 261"/>
                <a:gd name="T34" fmla="*/ 437 w 484"/>
                <a:gd name="T35" fmla="*/ 237 h 261"/>
                <a:gd name="T36" fmla="*/ 460 w 484"/>
                <a:gd name="T37" fmla="*/ 261 h 261"/>
                <a:gd name="T38" fmla="*/ 460 w 484"/>
                <a:gd name="T39" fmla="*/ 227 h 261"/>
                <a:gd name="T40" fmla="*/ 470 w 484"/>
                <a:gd name="T41" fmla="*/ 237 h 261"/>
                <a:gd name="T42" fmla="*/ 460 w 484"/>
                <a:gd name="T43" fmla="*/ 247 h 261"/>
                <a:gd name="T44" fmla="*/ 451 w 484"/>
                <a:gd name="T45" fmla="*/ 237 h 261"/>
                <a:gd name="T46" fmla="*/ 460 w 484"/>
                <a:gd name="T47" fmla="*/ 227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84" h="261">
                  <a:moveTo>
                    <a:pt x="460" y="261"/>
                  </a:moveTo>
                  <a:cubicBezTo>
                    <a:pt x="473" y="261"/>
                    <a:pt x="484" y="250"/>
                    <a:pt x="484" y="237"/>
                  </a:cubicBezTo>
                  <a:cubicBezTo>
                    <a:pt x="484" y="224"/>
                    <a:pt x="473" y="213"/>
                    <a:pt x="460" y="213"/>
                  </a:cubicBezTo>
                  <a:cubicBezTo>
                    <a:pt x="453" y="213"/>
                    <a:pt x="447" y="216"/>
                    <a:pt x="443" y="221"/>
                  </a:cubicBezTo>
                  <a:cubicBezTo>
                    <a:pt x="411" y="189"/>
                    <a:pt x="411" y="189"/>
                    <a:pt x="411" y="189"/>
                  </a:cubicBezTo>
                  <a:cubicBezTo>
                    <a:pt x="411" y="189"/>
                    <a:pt x="86" y="189"/>
                    <a:pt x="82" y="189"/>
                  </a:cubicBezTo>
                  <a:cubicBezTo>
                    <a:pt x="79" y="186"/>
                    <a:pt x="28" y="136"/>
                    <a:pt x="25" y="133"/>
                  </a:cubicBezTo>
                  <a:cubicBezTo>
                    <a:pt x="25" y="130"/>
                    <a:pt x="25" y="120"/>
                    <a:pt x="25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14" y="137"/>
                    <a:pt x="14" y="137"/>
                    <a:pt x="14" y="137"/>
                  </a:cubicBezTo>
                  <a:cubicBezTo>
                    <a:pt x="77" y="200"/>
                    <a:pt x="77" y="200"/>
                    <a:pt x="77" y="200"/>
                  </a:cubicBezTo>
                  <a:cubicBezTo>
                    <a:pt x="77" y="200"/>
                    <a:pt x="402" y="200"/>
                    <a:pt x="407" y="200"/>
                  </a:cubicBezTo>
                  <a:cubicBezTo>
                    <a:pt x="409" y="203"/>
                    <a:pt x="432" y="225"/>
                    <a:pt x="438" y="231"/>
                  </a:cubicBezTo>
                  <a:cubicBezTo>
                    <a:pt x="437" y="233"/>
                    <a:pt x="437" y="235"/>
                    <a:pt x="437" y="237"/>
                  </a:cubicBezTo>
                  <a:cubicBezTo>
                    <a:pt x="437" y="250"/>
                    <a:pt x="447" y="261"/>
                    <a:pt x="460" y="261"/>
                  </a:cubicBezTo>
                  <a:close/>
                  <a:moveTo>
                    <a:pt x="460" y="227"/>
                  </a:moveTo>
                  <a:cubicBezTo>
                    <a:pt x="466" y="227"/>
                    <a:pt x="470" y="232"/>
                    <a:pt x="470" y="237"/>
                  </a:cubicBezTo>
                  <a:cubicBezTo>
                    <a:pt x="470" y="242"/>
                    <a:pt x="466" y="247"/>
                    <a:pt x="460" y="247"/>
                  </a:cubicBezTo>
                  <a:cubicBezTo>
                    <a:pt x="455" y="247"/>
                    <a:pt x="451" y="242"/>
                    <a:pt x="451" y="237"/>
                  </a:cubicBezTo>
                  <a:cubicBezTo>
                    <a:pt x="451" y="232"/>
                    <a:pt x="455" y="227"/>
                    <a:pt x="460" y="22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" name="Freeform 430"/>
            <p:cNvSpPr>
              <a:spLocks noEditPoints="1"/>
            </p:cNvSpPr>
            <p:nvPr/>
          </p:nvSpPr>
          <p:spPr bwMode="auto">
            <a:xfrm>
              <a:off x="2702168" y="3892318"/>
              <a:ext cx="955590" cy="440031"/>
            </a:xfrm>
            <a:custGeom>
              <a:avLst/>
              <a:gdLst>
                <a:gd name="T0" fmla="*/ 454 w 454"/>
                <a:gd name="T1" fmla="*/ 165 h 189"/>
                <a:gd name="T2" fmla="*/ 430 w 454"/>
                <a:gd name="T3" fmla="*/ 141 h 189"/>
                <a:gd name="T4" fmla="*/ 407 w 454"/>
                <a:gd name="T5" fmla="*/ 163 h 189"/>
                <a:gd name="T6" fmla="*/ 58 w 454"/>
                <a:gd name="T7" fmla="*/ 163 h 189"/>
                <a:gd name="T8" fmla="*/ 24 w 454"/>
                <a:gd name="T9" fmla="*/ 129 h 189"/>
                <a:gd name="T10" fmla="*/ 24 w 454"/>
                <a:gd name="T11" fmla="*/ 113 h 189"/>
                <a:gd name="T12" fmla="*/ 37 w 454"/>
                <a:gd name="T13" fmla="*/ 113 h 189"/>
                <a:gd name="T14" fmla="*/ 37 w 454"/>
                <a:gd name="T15" fmla="*/ 0 h 189"/>
                <a:gd name="T16" fmla="*/ 0 w 454"/>
                <a:gd name="T17" fmla="*/ 0 h 189"/>
                <a:gd name="T18" fmla="*/ 0 w 454"/>
                <a:gd name="T19" fmla="*/ 113 h 189"/>
                <a:gd name="T20" fmla="*/ 13 w 454"/>
                <a:gd name="T21" fmla="*/ 113 h 189"/>
                <a:gd name="T22" fmla="*/ 13 w 454"/>
                <a:gd name="T23" fmla="*/ 134 h 189"/>
                <a:gd name="T24" fmla="*/ 54 w 454"/>
                <a:gd name="T25" fmla="*/ 174 h 189"/>
                <a:gd name="T26" fmla="*/ 408 w 454"/>
                <a:gd name="T27" fmla="*/ 174 h 189"/>
                <a:gd name="T28" fmla="*/ 430 w 454"/>
                <a:gd name="T29" fmla="*/ 189 h 189"/>
                <a:gd name="T30" fmla="*/ 454 w 454"/>
                <a:gd name="T31" fmla="*/ 165 h 189"/>
                <a:gd name="T32" fmla="*/ 420 w 454"/>
                <a:gd name="T33" fmla="*/ 165 h 189"/>
                <a:gd name="T34" fmla="*/ 430 w 454"/>
                <a:gd name="T35" fmla="*/ 155 h 189"/>
                <a:gd name="T36" fmla="*/ 440 w 454"/>
                <a:gd name="T37" fmla="*/ 165 h 189"/>
                <a:gd name="T38" fmla="*/ 430 w 454"/>
                <a:gd name="T39" fmla="*/ 175 h 189"/>
                <a:gd name="T40" fmla="*/ 420 w 454"/>
                <a:gd name="T41" fmla="*/ 16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4" h="189">
                  <a:moveTo>
                    <a:pt x="454" y="165"/>
                  </a:moveTo>
                  <a:cubicBezTo>
                    <a:pt x="454" y="152"/>
                    <a:pt x="443" y="141"/>
                    <a:pt x="430" y="141"/>
                  </a:cubicBezTo>
                  <a:cubicBezTo>
                    <a:pt x="418" y="141"/>
                    <a:pt x="408" y="151"/>
                    <a:pt x="407" y="163"/>
                  </a:cubicBezTo>
                  <a:cubicBezTo>
                    <a:pt x="368" y="163"/>
                    <a:pt x="62" y="163"/>
                    <a:pt x="58" y="163"/>
                  </a:cubicBezTo>
                  <a:cubicBezTo>
                    <a:pt x="55" y="160"/>
                    <a:pt x="27" y="132"/>
                    <a:pt x="24" y="129"/>
                  </a:cubicBezTo>
                  <a:cubicBezTo>
                    <a:pt x="24" y="127"/>
                    <a:pt x="24" y="118"/>
                    <a:pt x="24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34"/>
                    <a:pt x="13" y="134"/>
                    <a:pt x="13" y="134"/>
                  </a:cubicBezTo>
                  <a:cubicBezTo>
                    <a:pt x="54" y="174"/>
                    <a:pt x="54" y="174"/>
                    <a:pt x="54" y="174"/>
                  </a:cubicBezTo>
                  <a:cubicBezTo>
                    <a:pt x="408" y="174"/>
                    <a:pt x="408" y="174"/>
                    <a:pt x="408" y="174"/>
                  </a:cubicBezTo>
                  <a:cubicBezTo>
                    <a:pt x="412" y="182"/>
                    <a:pt x="420" y="189"/>
                    <a:pt x="430" y="189"/>
                  </a:cubicBezTo>
                  <a:cubicBezTo>
                    <a:pt x="443" y="189"/>
                    <a:pt x="454" y="178"/>
                    <a:pt x="454" y="165"/>
                  </a:cubicBezTo>
                  <a:close/>
                  <a:moveTo>
                    <a:pt x="420" y="165"/>
                  </a:moveTo>
                  <a:cubicBezTo>
                    <a:pt x="420" y="160"/>
                    <a:pt x="425" y="155"/>
                    <a:pt x="430" y="155"/>
                  </a:cubicBezTo>
                  <a:cubicBezTo>
                    <a:pt x="436" y="155"/>
                    <a:pt x="440" y="160"/>
                    <a:pt x="440" y="165"/>
                  </a:cubicBezTo>
                  <a:cubicBezTo>
                    <a:pt x="440" y="170"/>
                    <a:pt x="436" y="175"/>
                    <a:pt x="430" y="175"/>
                  </a:cubicBezTo>
                  <a:cubicBezTo>
                    <a:pt x="425" y="175"/>
                    <a:pt x="420" y="170"/>
                    <a:pt x="420" y="16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" name="Freeform 431"/>
            <p:cNvSpPr>
              <a:spLocks noEditPoints="1"/>
            </p:cNvSpPr>
            <p:nvPr/>
          </p:nvSpPr>
          <p:spPr bwMode="auto">
            <a:xfrm>
              <a:off x="2971762" y="3892318"/>
              <a:ext cx="948472" cy="283509"/>
            </a:xfrm>
            <a:custGeom>
              <a:avLst/>
              <a:gdLst>
                <a:gd name="T0" fmla="*/ 427 w 451"/>
                <a:gd name="T1" fmla="*/ 122 h 122"/>
                <a:gd name="T2" fmla="*/ 451 w 451"/>
                <a:gd name="T3" fmla="*/ 98 h 122"/>
                <a:gd name="T4" fmla="*/ 427 w 451"/>
                <a:gd name="T5" fmla="*/ 75 h 122"/>
                <a:gd name="T6" fmla="*/ 404 w 451"/>
                <a:gd name="T7" fmla="*/ 94 h 122"/>
                <a:gd name="T8" fmla="*/ 303 w 451"/>
                <a:gd name="T9" fmla="*/ 94 h 122"/>
                <a:gd name="T10" fmla="*/ 270 w 451"/>
                <a:gd name="T11" fmla="*/ 61 h 122"/>
                <a:gd name="T12" fmla="*/ 37 w 451"/>
                <a:gd name="T13" fmla="*/ 61 h 122"/>
                <a:gd name="T14" fmla="*/ 37 w 451"/>
                <a:gd name="T15" fmla="*/ 0 h 122"/>
                <a:gd name="T16" fmla="*/ 0 w 451"/>
                <a:gd name="T17" fmla="*/ 0 h 122"/>
                <a:gd name="T18" fmla="*/ 0 w 451"/>
                <a:gd name="T19" fmla="*/ 113 h 122"/>
                <a:gd name="T20" fmla="*/ 37 w 451"/>
                <a:gd name="T21" fmla="*/ 113 h 122"/>
                <a:gd name="T22" fmla="*/ 37 w 451"/>
                <a:gd name="T23" fmla="*/ 72 h 122"/>
                <a:gd name="T24" fmla="*/ 266 w 451"/>
                <a:gd name="T25" fmla="*/ 72 h 122"/>
                <a:gd name="T26" fmla="*/ 298 w 451"/>
                <a:gd name="T27" fmla="*/ 105 h 122"/>
                <a:gd name="T28" fmla="*/ 404 w 451"/>
                <a:gd name="T29" fmla="*/ 105 h 122"/>
                <a:gd name="T30" fmla="*/ 427 w 451"/>
                <a:gd name="T31" fmla="*/ 122 h 122"/>
                <a:gd name="T32" fmla="*/ 427 w 451"/>
                <a:gd name="T33" fmla="*/ 89 h 122"/>
                <a:gd name="T34" fmla="*/ 437 w 451"/>
                <a:gd name="T35" fmla="*/ 98 h 122"/>
                <a:gd name="T36" fmla="*/ 427 w 451"/>
                <a:gd name="T37" fmla="*/ 108 h 122"/>
                <a:gd name="T38" fmla="*/ 417 w 451"/>
                <a:gd name="T39" fmla="*/ 98 h 122"/>
                <a:gd name="T40" fmla="*/ 427 w 451"/>
                <a:gd name="T41" fmla="*/ 8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1" h="122">
                  <a:moveTo>
                    <a:pt x="427" y="122"/>
                  </a:moveTo>
                  <a:cubicBezTo>
                    <a:pt x="440" y="122"/>
                    <a:pt x="451" y="111"/>
                    <a:pt x="451" y="98"/>
                  </a:cubicBezTo>
                  <a:cubicBezTo>
                    <a:pt x="451" y="85"/>
                    <a:pt x="440" y="75"/>
                    <a:pt x="427" y="75"/>
                  </a:cubicBezTo>
                  <a:cubicBezTo>
                    <a:pt x="416" y="75"/>
                    <a:pt x="406" y="83"/>
                    <a:pt x="404" y="94"/>
                  </a:cubicBezTo>
                  <a:cubicBezTo>
                    <a:pt x="381" y="94"/>
                    <a:pt x="306" y="94"/>
                    <a:pt x="303" y="94"/>
                  </a:cubicBezTo>
                  <a:cubicBezTo>
                    <a:pt x="300" y="91"/>
                    <a:pt x="270" y="61"/>
                    <a:pt x="270" y="61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74" y="72"/>
                    <a:pt x="262" y="72"/>
                    <a:pt x="266" y="72"/>
                  </a:cubicBezTo>
                  <a:cubicBezTo>
                    <a:pt x="269" y="75"/>
                    <a:pt x="298" y="105"/>
                    <a:pt x="298" y="105"/>
                  </a:cubicBezTo>
                  <a:cubicBezTo>
                    <a:pt x="404" y="105"/>
                    <a:pt x="404" y="105"/>
                    <a:pt x="404" y="105"/>
                  </a:cubicBezTo>
                  <a:cubicBezTo>
                    <a:pt x="407" y="115"/>
                    <a:pt x="416" y="122"/>
                    <a:pt x="427" y="122"/>
                  </a:cubicBezTo>
                  <a:close/>
                  <a:moveTo>
                    <a:pt x="427" y="89"/>
                  </a:moveTo>
                  <a:cubicBezTo>
                    <a:pt x="432" y="89"/>
                    <a:pt x="437" y="93"/>
                    <a:pt x="437" y="98"/>
                  </a:cubicBezTo>
                  <a:cubicBezTo>
                    <a:pt x="437" y="104"/>
                    <a:pt x="432" y="108"/>
                    <a:pt x="427" y="108"/>
                  </a:cubicBezTo>
                  <a:cubicBezTo>
                    <a:pt x="422" y="108"/>
                    <a:pt x="417" y="104"/>
                    <a:pt x="417" y="98"/>
                  </a:cubicBezTo>
                  <a:cubicBezTo>
                    <a:pt x="417" y="93"/>
                    <a:pt x="422" y="89"/>
                    <a:pt x="427" y="8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" name="Freeform 432"/>
            <p:cNvSpPr>
              <a:spLocks noEditPoints="1"/>
            </p:cNvSpPr>
            <p:nvPr/>
          </p:nvSpPr>
          <p:spPr bwMode="auto">
            <a:xfrm>
              <a:off x="4156018" y="3906100"/>
              <a:ext cx="98761" cy="109269"/>
            </a:xfrm>
            <a:custGeom>
              <a:avLst/>
              <a:gdLst>
                <a:gd name="T0" fmla="*/ 23 w 47"/>
                <a:gd name="T1" fmla="*/ 0 h 47"/>
                <a:gd name="T2" fmla="*/ 0 w 47"/>
                <a:gd name="T3" fmla="*/ 23 h 47"/>
                <a:gd name="T4" fmla="*/ 23 w 47"/>
                <a:gd name="T5" fmla="*/ 47 h 47"/>
                <a:gd name="T6" fmla="*/ 47 w 47"/>
                <a:gd name="T7" fmla="*/ 23 h 47"/>
                <a:gd name="T8" fmla="*/ 23 w 47"/>
                <a:gd name="T9" fmla="*/ 0 h 47"/>
                <a:gd name="T10" fmla="*/ 23 w 47"/>
                <a:gd name="T11" fmla="*/ 33 h 47"/>
                <a:gd name="T12" fmla="*/ 14 w 47"/>
                <a:gd name="T13" fmla="*/ 23 h 47"/>
                <a:gd name="T14" fmla="*/ 23 w 47"/>
                <a:gd name="T15" fmla="*/ 13 h 47"/>
                <a:gd name="T16" fmla="*/ 33 w 47"/>
                <a:gd name="T17" fmla="*/ 23 h 47"/>
                <a:gd name="T18" fmla="*/ 23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ubicBezTo>
                    <a:pt x="47" y="10"/>
                    <a:pt x="36" y="0"/>
                    <a:pt x="23" y="0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8"/>
                    <a:pt x="14" y="23"/>
                  </a:cubicBez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8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" name="Freeform 433"/>
            <p:cNvSpPr>
              <a:spLocks noEditPoints="1"/>
            </p:cNvSpPr>
            <p:nvPr/>
          </p:nvSpPr>
          <p:spPr bwMode="auto">
            <a:xfrm>
              <a:off x="2291995" y="3266234"/>
              <a:ext cx="627273" cy="259884"/>
            </a:xfrm>
            <a:custGeom>
              <a:avLst/>
              <a:gdLst>
                <a:gd name="T0" fmla="*/ 274 w 298"/>
                <a:gd name="T1" fmla="*/ 65 h 112"/>
                <a:gd name="T2" fmla="*/ 252 w 298"/>
                <a:gd name="T3" fmla="*/ 83 h 112"/>
                <a:gd name="T4" fmla="*/ 88 w 298"/>
                <a:gd name="T5" fmla="*/ 83 h 112"/>
                <a:gd name="T6" fmla="*/ 42 w 298"/>
                <a:gd name="T7" fmla="*/ 37 h 112"/>
                <a:gd name="T8" fmla="*/ 47 w 298"/>
                <a:gd name="T9" fmla="*/ 24 h 112"/>
                <a:gd name="T10" fmla="*/ 23 w 298"/>
                <a:gd name="T11" fmla="*/ 0 h 112"/>
                <a:gd name="T12" fmla="*/ 0 w 298"/>
                <a:gd name="T13" fmla="*/ 24 h 112"/>
                <a:gd name="T14" fmla="*/ 23 w 298"/>
                <a:gd name="T15" fmla="*/ 47 h 112"/>
                <a:gd name="T16" fmla="*/ 34 w 298"/>
                <a:gd name="T17" fmla="*/ 44 h 112"/>
                <a:gd name="T18" fmla="*/ 83 w 298"/>
                <a:gd name="T19" fmla="*/ 94 h 112"/>
                <a:gd name="T20" fmla="*/ 251 w 298"/>
                <a:gd name="T21" fmla="*/ 94 h 112"/>
                <a:gd name="T22" fmla="*/ 274 w 298"/>
                <a:gd name="T23" fmla="*/ 112 h 112"/>
                <a:gd name="T24" fmla="*/ 298 w 298"/>
                <a:gd name="T25" fmla="*/ 89 h 112"/>
                <a:gd name="T26" fmla="*/ 274 w 298"/>
                <a:gd name="T27" fmla="*/ 65 h 112"/>
                <a:gd name="T28" fmla="*/ 23 w 298"/>
                <a:gd name="T29" fmla="*/ 33 h 112"/>
                <a:gd name="T30" fmla="*/ 14 w 298"/>
                <a:gd name="T31" fmla="*/ 24 h 112"/>
                <a:gd name="T32" fmla="*/ 23 w 298"/>
                <a:gd name="T33" fmla="*/ 14 h 112"/>
                <a:gd name="T34" fmla="*/ 33 w 298"/>
                <a:gd name="T35" fmla="*/ 24 h 112"/>
                <a:gd name="T36" fmla="*/ 23 w 298"/>
                <a:gd name="T37" fmla="*/ 33 h 112"/>
                <a:gd name="T38" fmla="*/ 274 w 298"/>
                <a:gd name="T39" fmla="*/ 98 h 112"/>
                <a:gd name="T40" fmla="*/ 265 w 298"/>
                <a:gd name="T41" fmla="*/ 89 h 112"/>
                <a:gd name="T42" fmla="*/ 274 w 298"/>
                <a:gd name="T43" fmla="*/ 79 h 112"/>
                <a:gd name="T44" fmla="*/ 284 w 298"/>
                <a:gd name="T45" fmla="*/ 89 h 112"/>
                <a:gd name="T46" fmla="*/ 274 w 298"/>
                <a:gd name="T47" fmla="*/ 9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8" h="112">
                  <a:moveTo>
                    <a:pt x="274" y="65"/>
                  </a:moveTo>
                  <a:cubicBezTo>
                    <a:pt x="264" y="65"/>
                    <a:pt x="254" y="73"/>
                    <a:pt x="252" y="83"/>
                  </a:cubicBezTo>
                  <a:cubicBezTo>
                    <a:pt x="228" y="83"/>
                    <a:pt x="92" y="83"/>
                    <a:pt x="88" y="83"/>
                  </a:cubicBezTo>
                  <a:cubicBezTo>
                    <a:pt x="85" y="80"/>
                    <a:pt x="54" y="49"/>
                    <a:pt x="42" y="37"/>
                  </a:cubicBezTo>
                  <a:cubicBezTo>
                    <a:pt x="45" y="33"/>
                    <a:pt x="47" y="29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27" y="47"/>
                    <a:pt x="31" y="46"/>
                    <a:pt x="34" y="44"/>
                  </a:cubicBezTo>
                  <a:cubicBezTo>
                    <a:pt x="83" y="94"/>
                    <a:pt x="83" y="94"/>
                    <a:pt x="83" y="94"/>
                  </a:cubicBezTo>
                  <a:cubicBezTo>
                    <a:pt x="251" y="94"/>
                    <a:pt x="251" y="94"/>
                    <a:pt x="251" y="94"/>
                  </a:cubicBezTo>
                  <a:cubicBezTo>
                    <a:pt x="254" y="104"/>
                    <a:pt x="263" y="112"/>
                    <a:pt x="274" y="112"/>
                  </a:cubicBezTo>
                  <a:cubicBezTo>
                    <a:pt x="287" y="112"/>
                    <a:pt x="298" y="102"/>
                    <a:pt x="298" y="89"/>
                  </a:cubicBezTo>
                  <a:cubicBezTo>
                    <a:pt x="298" y="76"/>
                    <a:pt x="287" y="65"/>
                    <a:pt x="274" y="65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3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3" y="33"/>
                  </a:cubicBezTo>
                  <a:close/>
                  <a:moveTo>
                    <a:pt x="274" y="98"/>
                  </a:moveTo>
                  <a:cubicBezTo>
                    <a:pt x="269" y="98"/>
                    <a:pt x="265" y="94"/>
                    <a:pt x="265" y="89"/>
                  </a:cubicBezTo>
                  <a:cubicBezTo>
                    <a:pt x="265" y="83"/>
                    <a:pt x="269" y="79"/>
                    <a:pt x="274" y="79"/>
                  </a:cubicBezTo>
                  <a:cubicBezTo>
                    <a:pt x="280" y="79"/>
                    <a:pt x="284" y="83"/>
                    <a:pt x="284" y="89"/>
                  </a:cubicBezTo>
                  <a:cubicBezTo>
                    <a:pt x="284" y="94"/>
                    <a:pt x="280" y="98"/>
                    <a:pt x="274" y="9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" name="Freeform 434"/>
            <p:cNvSpPr>
              <a:spLocks noEditPoints="1"/>
            </p:cNvSpPr>
            <p:nvPr/>
          </p:nvSpPr>
          <p:spPr bwMode="auto">
            <a:xfrm>
              <a:off x="1383561" y="3596012"/>
              <a:ext cx="612147" cy="228383"/>
            </a:xfrm>
            <a:custGeom>
              <a:avLst/>
              <a:gdLst>
                <a:gd name="T0" fmla="*/ 267 w 291"/>
                <a:gd name="T1" fmla="*/ 47 h 98"/>
                <a:gd name="T2" fmla="*/ 291 w 291"/>
                <a:gd name="T3" fmla="*/ 24 h 98"/>
                <a:gd name="T4" fmla="*/ 267 w 291"/>
                <a:gd name="T5" fmla="*/ 0 h 98"/>
                <a:gd name="T6" fmla="*/ 244 w 291"/>
                <a:gd name="T7" fmla="*/ 19 h 98"/>
                <a:gd name="T8" fmla="*/ 166 w 291"/>
                <a:gd name="T9" fmla="*/ 19 h 98"/>
                <a:gd name="T10" fmla="*/ 108 w 291"/>
                <a:gd name="T11" fmla="*/ 76 h 98"/>
                <a:gd name="T12" fmla="*/ 101 w 291"/>
                <a:gd name="T13" fmla="*/ 76 h 98"/>
                <a:gd name="T14" fmla="*/ 101 w 291"/>
                <a:gd name="T15" fmla="*/ 65 h 98"/>
                <a:gd name="T16" fmla="*/ 0 w 291"/>
                <a:gd name="T17" fmla="*/ 65 h 98"/>
                <a:gd name="T18" fmla="*/ 0 w 291"/>
                <a:gd name="T19" fmla="*/ 98 h 98"/>
                <a:gd name="T20" fmla="*/ 101 w 291"/>
                <a:gd name="T21" fmla="*/ 98 h 98"/>
                <a:gd name="T22" fmla="*/ 101 w 291"/>
                <a:gd name="T23" fmla="*/ 87 h 98"/>
                <a:gd name="T24" fmla="*/ 113 w 291"/>
                <a:gd name="T25" fmla="*/ 87 h 98"/>
                <a:gd name="T26" fmla="*/ 171 w 291"/>
                <a:gd name="T27" fmla="*/ 30 h 98"/>
                <a:gd name="T28" fmla="*/ 245 w 291"/>
                <a:gd name="T29" fmla="*/ 30 h 98"/>
                <a:gd name="T30" fmla="*/ 267 w 291"/>
                <a:gd name="T31" fmla="*/ 47 h 98"/>
                <a:gd name="T32" fmla="*/ 267 w 291"/>
                <a:gd name="T33" fmla="*/ 14 h 98"/>
                <a:gd name="T34" fmla="*/ 277 w 291"/>
                <a:gd name="T35" fmla="*/ 24 h 98"/>
                <a:gd name="T36" fmla="*/ 267 w 291"/>
                <a:gd name="T37" fmla="*/ 34 h 98"/>
                <a:gd name="T38" fmla="*/ 258 w 291"/>
                <a:gd name="T39" fmla="*/ 24 h 98"/>
                <a:gd name="T40" fmla="*/ 267 w 291"/>
                <a:gd name="T41" fmla="*/ 1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1" h="98">
                  <a:moveTo>
                    <a:pt x="267" y="47"/>
                  </a:moveTo>
                  <a:cubicBezTo>
                    <a:pt x="280" y="47"/>
                    <a:pt x="291" y="37"/>
                    <a:pt x="291" y="24"/>
                  </a:cubicBezTo>
                  <a:cubicBezTo>
                    <a:pt x="291" y="11"/>
                    <a:pt x="280" y="0"/>
                    <a:pt x="267" y="0"/>
                  </a:cubicBezTo>
                  <a:cubicBezTo>
                    <a:pt x="256" y="0"/>
                    <a:pt x="247" y="8"/>
                    <a:pt x="244" y="19"/>
                  </a:cubicBezTo>
                  <a:cubicBezTo>
                    <a:pt x="166" y="19"/>
                    <a:pt x="166" y="19"/>
                    <a:pt x="166" y="19"/>
                  </a:cubicBezTo>
                  <a:cubicBezTo>
                    <a:pt x="166" y="19"/>
                    <a:pt x="111" y="73"/>
                    <a:pt x="108" y="76"/>
                  </a:cubicBezTo>
                  <a:cubicBezTo>
                    <a:pt x="107" y="76"/>
                    <a:pt x="104" y="76"/>
                    <a:pt x="101" y="76"/>
                  </a:cubicBezTo>
                  <a:cubicBezTo>
                    <a:pt x="101" y="65"/>
                    <a:pt x="101" y="65"/>
                    <a:pt x="101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13" y="87"/>
                    <a:pt x="168" y="33"/>
                    <a:pt x="171" y="30"/>
                  </a:cubicBezTo>
                  <a:cubicBezTo>
                    <a:pt x="174" y="30"/>
                    <a:pt x="231" y="30"/>
                    <a:pt x="245" y="30"/>
                  </a:cubicBezTo>
                  <a:cubicBezTo>
                    <a:pt x="247" y="40"/>
                    <a:pt x="256" y="47"/>
                    <a:pt x="267" y="47"/>
                  </a:cubicBezTo>
                  <a:close/>
                  <a:moveTo>
                    <a:pt x="267" y="14"/>
                  </a:moveTo>
                  <a:cubicBezTo>
                    <a:pt x="273" y="14"/>
                    <a:pt x="277" y="19"/>
                    <a:pt x="277" y="24"/>
                  </a:cubicBezTo>
                  <a:cubicBezTo>
                    <a:pt x="277" y="29"/>
                    <a:pt x="273" y="34"/>
                    <a:pt x="267" y="34"/>
                  </a:cubicBezTo>
                  <a:cubicBezTo>
                    <a:pt x="262" y="34"/>
                    <a:pt x="258" y="29"/>
                    <a:pt x="258" y="24"/>
                  </a:cubicBezTo>
                  <a:cubicBezTo>
                    <a:pt x="258" y="19"/>
                    <a:pt x="262" y="14"/>
                    <a:pt x="26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" name="Freeform 435"/>
            <p:cNvSpPr>
              <a:spLocks noEditPoints="1"/>
            </p:cNvSpPr>
            <p:nvPr/>
          </p:nvSpPr>
          <p:spPr bwMode="auto">
            <a:xfrm>
              <a:off x="1383561" y="3433584"/>
              <a:ext cx="872843" cy="247086"/>
            </a:xfrm>
            <a:custGeom>
              <a:avLst/>
              <a:gdLst>
                <a:gd name="T0" fmla="*/ 391 w 415"/>
                <a:gd name="T1" fmla="*/ 47 h 106"/>
                <a:gd name="T2" fmla="*/ 415 w 415"/>
                <a:gd name="T3" fmla="*/ 23 h 106"/>
                <a:gd name="T4" fmla="*/ 391 w 415"/>
                <a:gd name="T5" fmla="*/ 0 h 106"/>
                <a:gd name="T6" fmla="*/ 368 w 415"/>
                <a:gd name="T7" fmla="*/ 18 h 106"/>
                <a:gd name="T8" fmla="*/ 174 w 415"/>
                <a:gd name="T9" fmla="*/ 18 h 106"/>
                <a:gd name="T10" fmla="*/ 109 w 415"/>
                <a:gd name="T11" fmla="*/ 84 h 106"/>
                <a:gd name="T12" fmla="*/ 101 w 415"/>
                <a:gd name="T13" fmla="*/ 84 h 106"/>
                <a:gd name="T14" fmla="*/ 101 w 415"/>
                <a:gd name="T15" fmla="*/ 73 h 106"/>
                <a:gd name="T16" fmla="*/ 0 w 415"/>
                <a:gd name="T17" fmla="*/ 73 h 106"/>
                <a:gd name="T18" fmla="*/ 0 w 415"/>
                <a:gd name="T19" fmla="*/ 106 h 106"/>
                <a:gd name="T20" fmla="*/ 101 w 415"/>
                <a:gd name="T21" fmla="*/ 106 h 106"/>
                <a:gd name="T22" fmla="*/ 101 w 415"/>
                <a:gd name="T23" fmla="*/ 95 h 106"/>
                <a:gd name="T24" fmla="*/ 114 w 415"/>
                <a:gd name="T25" fmla="*/ 95 h 106"/>
                <a:gd name="T26" fmla="*/ 179 w 415"/>
                <a:gd name="T27" fmla="*/ 29 h 106"/>
                <a:gd name="T28" fmla="*/ 369 w 415"/>
                <a:gd name="T29" fmla="*/ 29 h 106"/>
                <a:gd name="T30" fmla="*/ 391 w 415"/>
                <a:gd name="T31" fmla="*/ 47 h 106"/>
                <a:gd name="T32" fmla="*/ 391 w 415"/>
                <a:gd name="T33" fmla="*/ 13 h 106"/>
                <a:gd name="T34" fmla="*/ 401 w 415"/>
                <a:gd name="T35" fmla="*/ 23 h 106"/>
                <a:gd name="T36" fmla="*/ 391 w 415"/>
                <a:gd name="T37" fmla="*/ 33 h 106"/>
                <a:gd name="T38" fmla="*/ 381 w 415"/>
                <a:gd name="T39" fmla="*/ 23 h 106"/>
                <a:gd name="T40" fmla="*/ 391 w 415"/>
                <a:gd name="T41" fmla="*/ 1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5" h="106">
                  <a:moveTo>
                    <a:pt x="391" y="47"/>
                  </a:moveTo>
                  <a:cubicBezTo>
                    <a:pt x="404" y="47"/>
                    <a:pt x="415" y="36"/>
                    <a:pt x="415" y="23"/>
                  </a:cubicBezTo>
                  <a:cubicBezTo>
                    <a:pt x="415" y="10"/>
                    <a:pt x="404" y="0"/>
                    <a:pt x="391" y="0"/>
                  </a:cubicBezTo>
                  <a:cubicBezTo>
                    <a:pt x="380" y="0"/>
                    <a:pt x="370" y="8"/>
                    <a:pt x="368" y="18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4" y="18"/>
                    <a:pt x="112" y="81"/>
                    <a:pt x="109" y="84"/>
                  </a:cubicBezTo>
                  <a:cubicBezTo>
                    <a:pt x="108" y="84"/>
                    <a:pt x="104" y="84"/>
                    <a:pt x="101" y="8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114" y="95"/>
                    <a:pt x="114" y="95"/>
                    <a:pt x="114" y="95"/>
                  </a:cubicBezTo>
                  <a:cubicBezTo>
                    <a:pt x="114" y="95"/>
                    <a:pt x="176" y="32"/>
                    <a:pt x="179" y="29"/>
                  </a:cubicBezTo>
                  <a:cubicBezTo>
                    <a:pt x="183" y="29"/>
                    <a:pt x="342" y="29"/>
                    <a:pt x="369" y="29"/>
                  </a:cubicBezTo>
                  <a:cubicBezTo>
                    <a:pt x="371" y="39"/>
                    <a:pt x="380" y="47"/>
                    <a:pt x="391" y="47"/>
                  </a:cubicBezTo>
                  <a:close/>
                  <a:moveTo>
                    <a:pt x="391" y="13"/>
                  </a:moveTo>
                  <a:cubicBezTo>
                    <a:pt x="397" y="13"/>
                    <a:pt x="401" y="18"/>
                    <a:pt x="401" y="23"/>
                  </a:cubicBezTo>
                  <a:cubicBezTo>
                    <a:pt x="401" y="29"/>
                    <a:pt x="397" y="33"/>
                    <a:pt x="391" y="33"/>
                  </a:cubicBezTo>
                  <a:cubicBezTo>
                    <a:pt x="386" y="33"/>
                    <a:pt x="381" y="29"/>
                    <a:pt x="381" y="23"/>
                  </a:cubicBezTo>
                  <a:cubicBezTo>
                    <a:pt x="381" y="18"/>
                    <a:pt x="386" y="13"/>
                    <a:pt x="391" y="1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" name="Freeform 436"/>
            <p:cNvSpPr>
              <a:spLocks noEditPoints="1"/>
            </p:cNvSpPr>
            <p:nvPr/>
          </p:nvSpPr>
          <p:spPr bwMode="auto">
            <a:xfrm>
              <a:off x="2031298" y="1822105"/>
              <a:ext cx="1022321" cy="651679"/>
            </a:xfrm>
            <a:custGeom>
              <a:avLst/>
              <a:gdLst>
                <a:gd name="T0" fmla="*/ 215 w 486"/>
                <a:gd name="T1" fmla="*/ 198 h 280"/>
                <a:gd name="T2" fmla="*/ 215 w 486"/>
                <a:gd name="T3" fmla="*/ 113 h 280"/>
                <a:gd name="T4" fmla="*/ 225 w 486"/>
                <a:gd name="T5" fmla="*/ 113 h 280"/>
                <a:gd name="T6" fmla="*/ 225 w 486"/>
                <a:gd name="T7" fmla="*/ 0 h 280"/>
                <a:gd name="T8" fmla="*/ 193 w 486"/>
                <a:gd name="T9" fmla="*/ 0 h 280"/>
                <a:gd name="T10" fmla="*/ 193 w 486"/>
                <a:gd name="T11" fmla="*/ 113 h 280"/>
                <a:gd name="T12" fmla="*/ 204 w 486"/>
                <a:gd name="T13" fmla="*/ 113 h 280"/>
                <a:gd name="T14" fmla="*/ 204 w 486"/>
                <a:gd name="T15" fmla="*/ 198 h 280"/>
                <a:gd name="T16" fmla="*/ 186 w 486"/>
                <a:gd name="T17" fmla="*/ 219 h 280"/>
                <a:gd name="T18" fmla="*/ 47 w 486"/>
                <a:gd name="T19" fmla="*/ 219 h 280"/>
                <a:gd name="T20" fmla="*/ 24 w 486"/>
                <a:gd name="T21" fmla="*/ 197 h 280"/>
                <a:gd name="T22" fmla="*/ 0 w 486"/>
                <a:gd name="T23" fmla="*/ 221 h 280"/>
                <a:gd name="T24" fmla="*/ 24 w 486"/>
                <a:gd name="T25" fmla="*/ 244 h 280"/>
                <a:gd name="T26" fmla="*/ 45 w 486"/>
                <a:gd name="T27" fmla="*/ 230 h 280"/>
                <a:gd name="T28" fmla="*/ 188 w 486"/>
                <a:gd name="T29" fmla="*/ 230 h 280"/>
                <a:gd name="T30" fmla="*/ 210 w 486"/>
                <a:gd name="T31" fmla="*/ 244 h 280"/>
                <a:gd name="T32" fmla="*/ 231 w 486"/>
                <a:gd name="T33" fmla="*/ 230 h 280"/>
                <a:gd name="T34" fmla="*/ 429 w 486"/>
                <a:gd name="T35" fmla="*/ 230 h 280"/>
                <a:gd name="T36" fmla="*/ 443 w 486"/>
                <a:gd name="T37" fmla="*/ 244 h 280"/>
                <a:gd name="T38" fmla="*/ 439 w 486"/>
                <a:gd name="T39" fmla="*/ 257 h 280"/>
                <a:gd name="T40" fmla="*/ 462 w 486"/>
                <a:gd name="T41" fmla="*/ 280 h 280"/>
                <a:gd name="T42" fmla="*/ 486 w 486"/>
                <a:gd name="T43" fmla="*/ 257 h 280"/>
                <a:gd name="T44" fmla="*/ 462 w 486"/>
                <a:gd name="T45" fmla="*/ 233 h 280"/>
                <a:gd name="T46" fmla="*/ 451 w 486"/>
                <a:gd name="T47" fmla="*/ 236 h 280"/>
                <a:gd name="T48" fmla="*/ 434 w 486"/>
                <a:gd name="T49" fmla="*/ 219 h 280"/>
                <a:gd name="T50" fmla="*/ 233 w 486"/>
                <a:gd name="T51" fmla="*/ 219 h 280"/>
                <a:gd name="T52" fmla="*/ 215 w 486"/>
                <a:gd name="T53" fmla="*/ 198 h 280"/>
                <a:gd name="T54" fmla="*/ 24 w 486"/>
                <a:gd name="T55" fmla="*/ 230 h 280"/>
                <a:gd name="T56" fmla="*/ 14 w 486"/>
                <a:gd name="T57" fmla="*/ 221 h 280"/>
                <a:gd name="T58" fmla="*/ 24 w 486"/>
                <a:gd name="T59" fmla="*/ 211 h 280"/>
                <a:gd name="T60" fmla="*/ 34 w 486"/>
                <a:gd name="T61" fmla="*/ 221 h 280"/>
                <a:gd name="T62" fmla="*/ 24 w 486"/>
                <a:gd name="T63" fmla="*/ 230 h 280"/>
                <a:gd name="T64" fmla="*/ 210 w 486"/>
                <a:gd name="T65" fmla="*/ 230 h 280"/>
                <a:gd name="T66" fmla="*/ 200 w 486"/>
                <a:gd name="T67" fmla="*/ 221 h 280"/>
                <a:gd name="T68" fmla="*/ 210 w 486"/>
                <a:gd name="T69" fmla="*/ 211 h 280"/>
                <a:gd name="T70" fmla="*/ 220 w 486"/>
                <a:gd name="T71" fmla="*/ 221 h 280"/>
                <a:gd name="T72" fmla="*/ 210 w 486"/>
                <a:gd name="T73" fmla="*/ 230 h 280"/>
                <a:gd name="T74" fmla="*/ 462 w 486"/>
                <a:gd name="T75" fmla="*/ 247 h 280"/>
                <a:gd name="T76" fmla="*/ 472 w 486"/>
                <a:gd name="T77" fmla="*/ 257 h 280"/>
                <a:gd name="T78" fmla="*/ 462 w 486"/>
                <a:gd name="T79" fmla="*/ 266 h 280"/>
                <a:gd name="T80" fmla="*/ 452 w 486"/>
                <a:gd name="T81" fmla="*/ 257 h 280"/>
                <a:gd name="T82" fmla="*/ 462 w 486"/>
                <a:gd name="T83" fmla="*/ 24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86" h="280">
                  <a:moveTo>
                    <a:pt x="215" y="198"/>
                  </a:moveTo>
                  <a:cubicBezTo>
                    <a:pt x="215" y="113"/>
                    <a:pt x="215" y="113"/>
                    <a:pt x="215" y="113"/>
                  </a:cubicBezTo>
                  <a:cubicBezTo>
                    <a:pt x="225" y="113"/>
                    <a:pt x="225" y="113"/>
                    <a:pt x="225" y="113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113"/>
                    <a:pt x="193" y="113"/>
                    <a:pt x="193" y="113"/>
                  </a:cubicBezTo>
                  <a:cubicBezTo>
                    <a:pt x="204" y="113"/>
                    <a:pt x="204" y="113"/>
                    <a:pt x="204" y="113"/>
                  </a:cubicBezTo>
                  <a:cubicBezTo>
                    <a:pt x="204" y="198"/>
                    <a:pt x="204" y="198"/>
                    <a:pt x="204" y="198"/>
                  </a:cubicBezTo>
                  <a:cubicBezTo>
                    <a:pt x="194" y="201"/>
                    <a:pt x="187" y="209"/>
                    <a:pt x="186" y="219"/>
                  </a:cubicBezTo>
                  <a:cubicBezTo>
                    <a:pt x="47" y="219"/>
                    <a:pt x="47" y="219"/>
                    <a:pt x="47" y="219"/>
                  </a:cubicBezTo>
                  <a:cubicBezTo>
                    <a:pt x="47" y="207"/>
                    <a:pt x="37" y="197"/>
                    <a:pt x="24" y="197"/>
                  </a:cubicBezTo>
                  <a:cubicBezTo>
                    <a:pt x="11" y="197"/>
                    <a:pt x="0" y="208"/>
                    <a:pt x="0" y="221"/>
                  </a:cubicBezTo>
                  <a:cubicBezTo>
                    <a:pt x="0" y="234"/>
                    <a:pt x="11" y="244"/>
                    <a:pt x="24" y="244"/>
                  </a:cubicBezTo>
                  <a:cubicBezTo>
                    <a:pt x="34" y="244"/>
                    <a:pt x="42" y="239"/>
                    <a:pt x="45" y="230"/>
                  </a:cubicBezTo>
                  <a:cubicBezTo>
                    <a:pt x="188" y="230"/>
                    <a:pt x="188" y="230"/>
                    <a:pt x="188" y="230"/>
                  </a:cubicBezTo>
                  <a:cubicBezTo>
                    <a:pt x="192" y="239"/>
                    <a:pt x="200" y="244"/>
                    <a:pt x="210" y="244"/>
                  </a:cubicBezTo>
                  <a:cubicBezTo>
                    <a:pt x="220" y="244"/>
                    <a:pt x="228" y="238"/>
                    <a:pt x="231" y="230"/>
                  </a:cubicBezTo>
                  <a:cubicBezTo>
                    <a:pt x="258" y="230"/>
                    <a:pt x="425" y="230"/>
                    <a:pt x="429" y="230"/>
                  </a:cubicBezTo>
                  <a:cubicBezTo>
                    <a:pt x="431" y="232"/>
                    <a:pt x="438" y="239"/>
                    <a:pt x="443" y="244"/>
                  </a:cubicBezTo>
                  <a:cubicBezTo>
                    <a:pt x="440" y="247"/>
                    <a:pt x="439" y="252"/>
                    <a:pt x="439" y="257"/>
                  </a:cubicBezTo>
                  <a:cubicBezTo>
                    <a:pt x="439" y="270"/>
                    <a:pt x="449" y="280"/>
                    <a:pt x="462" y="280"/>
                  </a:cubicBezTo>
                  <a:cubicBezTo>
                    <a:pt x="475" y="280"/>
                    <a:pt x="486" y="270"/>
                    <a:pt x="486" y="257"/>
                  </a:cubicBezTo>
                  <a:cubicBezTo>
                    <a:pt x="486" y="244"/>
                    <a:pt x="475" y="233"/>
                    <a:pt x="462" y="233"/>
                  </a:cubicBezTo>
                  <a:cubicBezTo>
                    <a:pt x="458" y="233"/>
                    <a:pt x="454" y="234"/>
                    <a:pt x="451" y="236"/>
                  </a:cubicBezTo>
                  <a:cubicBezTo>
                    <a:pt x="434" y="219"/>
                    <a:pt x="434" y="219"/>
                    <a:pt x="434" y="219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2" y="208"/>
                    <a:pt x="225" y="200"/>
                    <a:pt x="215" y="198"/>
                  </a:cubicBezTo>
                  <a:close/>
                  <a:moveTo>
                    <a:pt x="24" y="230"/>
                  </a:moveTo>
                  <a:cubicBezTo>
                    <a:pt x="19" y="230"/>
                    <a:pt x="14" y="226"/>
                    <a:pt x="14" y="221"/>
                  </a:cubicBezTo>
                  <a:cubicBezTo>
                    <a:pt x="14" y="215"/>
                    <a:pt x="19" y="211"/>
                    <a:pt x="24" y="211"/>
                  </a:cubicBezTo>
                  <a:cubicBezTo>
                    <a:pt x="29" y="211"/>
                    <a:pt x="34" y="215"/>
                    <a:pt x="34" y="221"/>
                  </a:cubicBezTo>
                  <a:cubicBezTo>
                    <a:pt x="34" y="226"/>
                    <a:pt x="29" y="230"/>
                    <a:pt x="24" y="230"/>
                  </a:cubicBezTo>
                  <a:close/>
                  <a:moveTo>
                    <a:pt x="210" y="230"/>
                  </a:moveTo>
                  <a:cubicBezTo>
                    <a:pt x="204" y="230"/>
                    <a:pt x="200" y="226"/>
                    <a:pt x="200" y="221"/>
                  </a:cubicBezTo>
                  <a:cubicBezTo>
                    <a:pt x="200" y="215"/>
                    <a:pt x="204" y="211"/>
                    <a:pt x="210" y="211"/>
                  </a:cubicBezTo>
                  <a:cubicBezTo>
                    <a:pt x="215" y="211"/>
                    <a:pt x="220" y="215"/>
                    <a:pt x="220" y="221"/>
                  </a:cubicBezTo>
                  <a:cubicBezTo>
                    <a:pt x="220" y="226"/>
                    <a:pt x="215" y="230"/>
                    <a:pt x="210" y="230"/>
                  </a:cubicBezTo>
                  <a:close/>
                  <a:moveTo>
                    <a:pt x="462" y="247"/>
                  </a:moveTo>
                  <a:cubicBezTo>
                    <a:pt x="468" y="247"/>
                    <a:pt x="472" y="251"/>
                    <a:pt x="472" y="257"/>
                  </a:cubicBezTo>
                  <a:cubicBezTo>
                    <a:pt x="472" y="262"/>
                    <a:pt x="468" y="266"/>
                    <a:pt x="462" y="266"/>
                  </a:cubicBezTo>
                  <a:cubicBezTo>
                    <a:pt x="457" y="266"/>
                    <a:pt x="452" y="262"/>
                    <a:pt x="452" y="257"/>
                  </a:cubicBezTo>
                  <a:cubicBezTo>
                    <a:pt x="452" y="251"/>
                    <a:pt x="457" y="247"/>
                    <a:pt x="462" y="24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" name="Freeform 437"/>
            <p:cNvSpPr>
              <a:spLocks noEditPoints="1"/>
            </p:cNvSpPr>
            <p:nvPr/>
          </p:nvSpPr>
          <p:spPr bwMode="auto">
            <a:xfrm>
              <a:off x="97873" y="735318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4 w 47"/>
                <a:gd name="T3" fmla="*/ 0 h 47"/>
                <a:gd name="T4" fmla="*/ 0 w 47"/>
                <a:gd name="T5" fmla="*/ 24 h 47"/>
                <a:gd name="T6" fmla="*/ 24 w 47"/>
                <a:gd name="T7" fmla="*/ 47 h 47"/>
                <a:gd name="T8" fmla="*/ 47 w 47"/>
                <a:gd name="T9" fmla="*/ 24 h 47"/>
                <a:gd name="T10" fmla="*/ 14 w 47"/>
                <a:gd name="T11" fmla="*/ 24 h 47"/>
                <a:gd name="T12" fmla="*/ 24 w 47"/>
                <a:gd name="T13" fmla="*/ 14 h 47"/>
                <a:gd name="T14" fmla="*/ 34 w 47"/>
                <a:gd name="T15" fmla="*/ 24 h 47"/>
                <a:gd name="T16" fmla="*/ 24 w 47"/>
                <a:gd name="T17" fmla="*/ 33 h 47"/>
                <a:gd name="T18" fmla="*/ 14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7" y="47"/>
                    <a:pt x="47" y="37"/>
                    <a:pt x="47" y="24"/>
                  </a:cubicBezTo>
                  <a:close/>
                  <a:moveTo>
                    <a:pt x="14" y="24"/>
                  </a:move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7" name="Freeform 438"/>
            <p:cNvSpPr>
              <a:spLocks noEditPoints="1"/>
            </p:cNvSpPr>
            <p:nvPr/>
          </p:nvSpPr>
          <p:spPr bwMode="auto">
            <a:xfrm>
              <a:off x="2285766" y="2448190"/>
              <a:ext cx="1011645" cy="388842"/>
            </a:xfrm>
            <a:custGeom>
              <a:avLst/>
              <a:gdLst>
                <a:gd name="T0" fmla="*/ 301 w 481"/>
                <a:gd name="T1" fmla="*/ 24 h 167"/>
                <a:gd name="T2" fmla="*/ 277 w 481"/>
                <a:gd name="T3" fmla="*/ 0 h 167"/>
                <a:gd name="T4" fmla="*/ 255 w 481"/>
                <a:gd name="T5" fmla="*/ 18 h 167"/>
                <a:gd name="T6" fmla="*/ 47 w 481"/>
                <a:gd name="T7" fmla="*/ 18 h 167"/>
                <a:gd name="T8" fmla="*/ 24 w 481"/>
                <a:gd name="T9" fmla="*/ 0 h 167"/>
                <a:gd name="T10" fmla="*/ 0 w 481"/>
                <a:gd name="T11" fmla="*/ 24 h 167"/>
                <a:gd name="T12" fmla="*/ 24 w 481"/>
                <a:gd name="T13" fmla="*/ 47 h 167"/>
                <a:gd name="T14" fmla="*/ 47 w 481"/>
                <a:gd name="T15" fmla="*/ 29 h 167"/>
                <a:gd name="T16" fmla="*/ 255 w 481"/>
                <a:gd name="T17" fmla="*/ 29 h 167"/>
                <a:gd name="T18" fmla="*/ 273 w 481"/>
                <a:gd name="T19" fmla="*/ 47 h 167"/>
                <a:gd name="T20" fmla="*/ 273 w 481"/>
                <a:gd name="T21" fmla="*/ 160 h 167"/>
                <a:gd name="T22" fmla="*/ 381 w 481"/>
                <a:gd name="T23" fmla="*/ 160 h 167"/>
                <a:gd name="T24" fmla="*/ 381 w 481"/>
                <a:gd name="T25" fmla="*/ 167 h 167"/>
                <a:gd name="T26" fmla="*/ 481 w 481"/>
                <a:gd name="T27" fmla="*/ 167 h 167"/>
                <a:gd name="T28" fmla="*/ 481 w 481"/>
                <a:gd name="T29" fmla="*/ 134 h 167"/>
                <a:gd name="T30" fmla="*/ 381 w 481"/>
                <a:gd name="T31" fmla="*/ 134 h 167"/>
                <a:gd name="T32" fmla="*/ 381 w 481"/>
                <a:gd name="T33" fmla="*/ 149 h 167"/>
                <a:gd name="T34" fmla="*/ 284 w 481"/>
                <a:gd name="T35" fmla="*/ 149 h 167"/>
                <a:gd name="T36" fmla="*/ 284 w 481"/>
                <a:gd name="T37" fmla="*/ 46 h 167"/>
                <a:gd name="T38" fmla="*/ 301 w 481"/>
                <a:gd name="T39" fmla="*/ 24 h 167"/>
                <a:gd name="T40" fmla="*/ 24 w 481"/>
                <a:gd name="T41" fmla="*/ 33 h 167"/>
                <a:gd name="T42" fmla="*/ 14 w 481"/>
                <a:gd name="T43" fmla="*/ 24 h 167"/>
                <a:gd name="T44" fmla="*/ 24 w 481"/>
                <a:gd name="T45" fmla="*/ 14 h 167"/>
                <a:gd name="T46" fmla="*/ 33 w 481"/>
                <a:gd name="T47" fmla="*/ 24 h 167"/>
                <a:gd name="T48" fmla="*/ 24 w 481"/>
                <a:gd name="T49" fmla="*/ 33 h 167"/>
                <a:gd name="T50" fmla="*/ 268 w 481"/>
                <a:gd name="T51" fmla="*/ 24 h 167"/>
                <a:gd name="T52" fmla="*/ 277 w 481"/>
                <a:gd name="T53" fmla="*/ 14 h 167"/>
                <a:gd name="T54" fmla="*/ 287 w 481"/>
                <a:gd name="T55" fmla="*/ 24 h 167"/>
                <a:gd name="T56" fmla="*/ 277 w 481"/>
                <a:gd name="T57" fmla="*/ 33 h 167"/>
                <a:gd name="T58" fmla="*/ 268 w 481"/>
                <a:gd name="T59" fmla="*/ 24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81" h="167">
                  <a:moveTo>
                    <a:pt x="301" y="24"/>
                  </a:moveTo>
                  <a:cubicBezTo>
                    <a:pt x="301" y="11"/>
                    <a:pt x="290" y="0"/>
                    <a:pt x="277" y="0"/>
                  </a:cubicBezTo>
                  <a:cubicBezTo>
                    <a:pt x="266" y="0"/>
                    <a:pt x="257" y="8"/>
                    <a:pt x="255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4" y="8"/>
                    <a:pt x="35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5" y="47"/>
                    <a:pt x="44" y="40"/>
                    <a:pt x="47" y="29"/>
                  </a:cubicBezTo>
                  <a:cubicBezTo>
                    <a:pt x="255" y="29"/>
                    <a:pt x="255" y="29"/>
                    <a:pt x="255" y="29"/>
                  </a:cubicBezTo>
                  <a:cubicBezTo>
                    <a:pt x="257" y="38"/>
                    <a:pt x="264" y="45"/>
                    <a:pt x="273" y="47"/>
                  </a:cubicBezTo>
                  <a:cubicBezTo>
                    <a:pt x="273" y="160"/>
                    <a:pt x="273" y="160"/>
                    <a:pt x="273" y="160"/>
                  </a:cubicBezTo>
                  <a:cubicBezTo>
                    <a:pt x="381" y="160"/>
                    <a:pt x="381" y="160"/>
                    <a:pt x="381" y="160"/>
                  </a:cubicBezTo>
                  <a:cubicBezTo>
                    <a:pt x="381" y="167"/>
                    <a:pt x="381" y="167"/>
                    <a:pt x="381" y="167"/>
                  </a:cubicBezTo>
                  <a:cubicBezTo>
                    <a:pt x="481" y="167"/>
                    <a:pt x="481" y="167"/>
                    <a:pt x="481" y="167"/>
                  </a:cubicBezTo>
                  <a:cubicBezTo>
                    <a:pt x="481" y="134"/>
                    <a:pt x="481" y="134"/>
                    <a:pt x="481" y="134"/>
                  </a:cubicBezTo>
                  <a:cubicBezTo>
                    <a:pt x="381" y="134"/>
                    <a:pt x="381" y="134"/>
                    <a:pt x="381" y="134"/>
                  </a:cubicBezTo>
                  <a:cubicBezTo>
                    <a:pt x="381" y="149"/>
                    <a:pt x="381" y="149"/>
                    <a:pt x="381" y="149"/>
                  </a:cubicBezTo>
                  <a:cubicBezTo>
                    <a:pt x="356" y="149"/>
                    <a:pt x="292" y="149"/>
                    <a:pt x="284" y="149"/>
                  </a:cubicBezTo>
                  <a:cubicBezTo>
                    <a:pt x="284" y="140"/>
                    <a:pt x="284" y="65"/>
                    <a:pt x="284" y="46"/>
                  </a:cubicBezTo>
                  <a:cubicBezTo>
                    <a:pt x="294" y="43"/>
                    <a:pt x="301" y="34"/>
                    <a:pt x="301" y="24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lose/>
                  <a:moveTo>
                    <a:pt x="268" y="24"/>
                  </a:moveTo>
                  <a:cubicBezTo>
                    <a:pt x="268" y="18"/>
                    <a:pt x="272" y="14"/>
                    <a:pt x="277" y="14"/>
                  </a:cubicBezTo>
                  <a:cubicBezTo>
                    <a:pt x="283" y="14"/>
                    <a:pt x="287" y="18"/>
                    <a:pt x="287" y="24"/>
                  </a:cubicBezTo>
                  <a:cubicBezTo>
                    <a:pt x="287" y="29"/>
                    <a:pt x="283" y="33"/>
                    <a:pt x="277" y="33"/>
                  </a:cubicBezTo>
                  <a:cubicBezTo>
                    <a:pt x="272" y="33"/>
                    <a:pt x="268" y="29"/>
                    <a:pt x="268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8" name="Freeform 439"/>
            <p:cNvSpPr>
              <a:spLocks noEditPoints="1"/>
            </p:cNvSpPr>
            <p:nvPr/>
          </p:nvSpPr>
          <p:spPr bwMode="auto">
            <a:xfrm>
              <a:off x="830136" y="2772060"/>
              <a:ext cx="1890716" cy="267759"/>
            </a:xfrm>
            <a:custGeom>
              <a:avLst/>
              <a:gdLst>
                <a:gd name="T0" fmla="*/ 875 w 899"/>
                <a:gd name="T1" fmla="*/ 83 h 115"/>
                <a:gd name="T2" fmla="*/ 899 w 899"/>
                <a:gd name="T3" fmla="*/ 59 h 115"/>
                <a:gd name="T4" fmla="*/ 875 w 899"/>
                <a:gd name="T5" fmla="*/ 36 h 115"/>
                <a:gd name="T6" fmla="*/ 852 w 899"/>
                <a:gd name="T7" fmla="*/ 57 h 115"/>
                <a:gd name="T8" fmla="*/ 220 w 899"/>
                <a:gd name="T9" fmla="*/ 57 h 115"/>
                <a:gd name="T10" fmla="*/ 220 w 899"/>
                <a:gd name="T11" fmla="*/ 46 h 115"/>
                <a:gd name="T12" fmla="*/ 237 w 899"/>
                <a:gd name="T13" fmla="*/ 23 h 115"/>
                <a:gd name="T14" fmla="*/ 214 w 899"/>
                <a:gd name="T15" fmla="*/ 0 h 115"/>
                <a:gd name="T16" fmla="*/ 191 w 899"/>
                <a:gd name="T17" fmla="*/ 19 h 115"/>
                <a:gd name="T18" fmla="*/ 47 w 899"/>
                <a:gd name="T19" fmla="*/ 19 h 115"/>
                <a:gd name="T20" fmla="*/ 24 w 899"/>
                <a:gd name="T21" fmla="*/ 0 h 115"/>
                <a:gd name="T22" fmla="*/ 0 w 899"/>
                <a:gd name="T23" fmla="*/ 23 h 115"/>
                <a:gd name="T24" fmla="*/ 24 w 899"/>
                <a:gd name="T25" fmla="*/ 47 h 115"/>
                <a:gd name="T26" fmla="*/ 46 w 899"/>
                <a:gd name="T27" fmla="*/ 30 h 115"/>
                <a:gd name="T28" fmla="*/ 191 w 899"/>
                <a:gd name="T29" fmla="*/ 30 h 115"/>
                <a:gd name="T30" fmla="*/ 209 w 899"/>
                <a:gd name="T31" fmla="*/ 47 h 115"/>
                <a:gd name="T32" fmla="*/ 209 w 899"/>
                <a:gd name="T33" fmla="*/ 68 h 115"/>
                <a:gd name="T34" fmla="*/ 527 w 899"/>
                <a:gd name="T35" fmla="*/ 68 h 115"/>
                <a:gd name="T36" fmla="*/ 505 w 899"/>
                <a:gd name="T37" fmla="*/ 91 h 115"/>
                <a:gd name="T38" fmla="*/ 528 w 899"/>
                <a:gd name="T39" fmla="*/ 115 h 115"/>
                <a:gd name="T40" fmla="*/ 552 w 899"/>
                <a:gd name="T41" fmla="*/ 91 h 115"/>
                <a:gd name="T42" fmla="*/ 530 w 899"/>
                <a:gd name="T43" fmla="*/ 68 h 115"/>
                <a:gd name="T44" fmla="*/ 853 w 899"/>
                <a:gd name="T45" fmla="*/ 68 h 115"/>
                <a:gd name="T46" fmla="*/ 875 w 899"/>
                <a:gd name="T47" fmla="*/ 83 h 115"/>
                <a:gd name="T48" fmla="*/ 875 w 899"/>
                <a:gd name="T49" fmla="*/ 50 h 115"/>
                <a:gd name="T50" fmla="*/ 885 w 899"/>
                <a:gd name="T51" fmla="*/ 59 h 115"/>
                <a:gd name="T52" fmla="*/ 875 w 899"/>
                <a:gd name="T53" fmla="*/ 69 h 115"/>
                <a:gd name="T54" fmla="*/ 865 w 899"/>
                <a:gd name="T55" fmla="*/ 59 h 115"/>
                <a:gd name="T56" fmla="*/ 875 w 899"/>
                <a:gd name="T57" fmla="*/ 50 h 115"/>
                <a:gd name="T58" fmla="*/ 24 w 899"/>
                <a:gd name="T59" fmla="*/ 33 h 115"/>
                <a:gd name="T60" fmla="*/ 14 w 899"/>
                <a:gd name="T61" fmla="*/ 23 h 115"/>
                <a:gd name="T62" fmla="*/ 24 w 899"/>
                <a:gd name="T63" fmla="*/ 14 h 115"/>
                <a:gd name="T64" fmla="*/ 34 w 899"/>
                <a:gd name="T65" fmla="*/ 23 h 115"/>
                <a:gd name="T66" fmla="*/ 24 w 899"/>
                <a:gd name="T67" fmla="*/ 33 h 115"/>
                <a:gd name="T68" fmla="*/ 204 w 899"/>
                <a:gd name="T69" fmla="*/ 23 h 115"/>
                <a:gd name="T70" fmla="*/ 214 w 899"/>
                <a:gd name="T71" fmla="*/ 14 h 115"/>
                <a:gd name="T72" fmla="*/ 223 w 899"/>
                <a:gd name="T73" fmla="*/ 23 h 115"/>
                <a:gd name="T74" fmla="*/ 214 w 899"/>
                <a:gd name="T75" fmla="*/ 33 h 115"/>
                <a:gd name="T76" fmla="*/ 204 w 899"/>
                <a:gd name="T77" fmla="*/ 23 h 115"/>
                <a:gd name="T78" fmla="*/ 538 w 899"/>
                <a:gd name="T79" fmla="*/ 91 h 115"/>
                <a:gd name="T80" fmla="*/ 528 w 899"/>
                <a:gd name="T81" fmla="*/ 101 h 115"/>
                <a:gd name="T82" fmla="*/ 519 w 899"/>
                <a:gd name="T83" fmla="*/ 91 h 115"/>
                <a:gd name="T84" fmla="*/ 528 w 899"/>
                <a:gd name="T85" fmla="*/ 82 h 115"/>
                <a:gd name="T86" fmla="*/ 538 w 899"/>
                <a:gd name="T87" fmla="*/ 9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99" h="115">
                  <a:moveTo>
                    <a:pt x="875" y="83"/>
                  </a:moveTo>
                  <a:cubicBezTo>
                    <a:pt x="888" y="83"/>
                    <a:pt x="899" y="72"/>
                    <a:pt x="899" y="59"/>
                  </a:cubicBezTo>
                  <a:cubicBezTo>
                    <a:pt x="899" y="46"/>
                    <a:pt x="888" y="36"/>
                    <a:pt x="875" y="36"/>
                  </a:cubicBezTo>
                  <a:cubicBezTo>
                    <a:pt x="863" y="36"/>
                    <a:pt x="853" y="45"/>
                    <a:pt x="852" y="57"/>
                  </a:cubicBezTo>
                  <a:cubicBezTo>
                    <a:pt x="787" y="57"/>
                    <a:pt x="230" y="57"/>
                    <a:pt x="220" y="57"/>
                  </a:cubicBezTo>
                  <a:cubicBezTo>
                    <a:pt x="220" y="54"/>
                    <a:pt x="220" y="49"/>
                    <a:pt x="220" y="46"/>
                  </a:cubicBezTo>
                  <a:cubicBezTo>
                    <a:pt x="230" y="43"/>
                    <a:pt x="237" y="34"/>
                    <a:pt x="237" y="23"/>
                  </a:cubicBezTo>
                  <a:cubicBezTo>
                    <a:pt x="237" y="10"/>
                    <a:pt x="227" y="0"/>
                    <a:pt x="214" y="0"/>
                  </a:cubicBezTo>
                  <a:cubicBezTo>
                    <a:pt x="202" y="0"/>
                    <a:pt x="193" y="8"/>
                    <a:pt x="191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5" y="8"/>
                    <a:pt x="35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4" y="47"/>
                    <a:pt x="43" y="40"/>
                    <a:pt x="46" y="30"/>
                  </a:cubicBezTo>
                  <a:cubicBezTo>
                    <a:pt x="191" y="30"/>
                    <a:pt x="191" y="30"/>
                    <a:pt x="191" y="30"/>
                  </a:cubicBezTo>
                  <a:cubicBezTo>
                    <a:pt x="194" y="38"/>
                    <a:pt x="201" y="45"/>
                    <a:pt x="209" y="47"/>
                  </a:cubicBezTo>
                  <a:cubicBezTo>
                    <a:pt x="209" y="68"/>
                    <a:pt x="209" y="68"/>
                    <a:pt x="209" y="68"/>
                  </a:cubicBezTo>
                  <a:cubicBezTo>
                    <a:pt x="527" y="68"/>
                    <a:pt x="527" y="68"/>
                    <a:pt x="527" y="68"/>
                  </a:cubicBezTo>
                  <a:cubicBezTo>
                    <a:pt x="515" y="69"/>
                    <a:pt x="505" y="79"/>
                    <a:pt x="505" y="91"/>
                  </a:cubicBezTo>
                  <a:cubicBezTo>
                    <a:pt x="505" y="104"/>
                    <a:pt x="515" y="115"/>
                    <a:pt x="528" y="115"/>
                  </a:cubicBezTo>
                  <a:cubicBezTo>
                    <a:pt x="541" y="115"/>
                    <a:pt x="552" y="104"/>
                    <a:pt x="552" y="91"/>
                  </a:cubicBezTo>
                  <a:cubicBezTo>
                    <a:pt x="552" y="79"/>
                    <a:pt x="542" y="69"/>
                    <a:pt x="530" y="68"/>
                  </a:cubicBezTo>
                  <a:cubicBezTo>
                    <a:pt x="853" y="68"/>
                    <a:pt x="853" y="68"/>
                    <a:pt x="853" y="68"/>
                  </a:cubicBezTo>
                  <a:cubicBezTo>
                    <a:pt x="857" y="77"/>
                    <a:pt x="865" y="83"/>
                    <a:pt x="875" y="83"/>
                  </a:cubicBezTo>
                  <a:close/>
                  <a:moveTo>
                    <a:pt x="875" y="50"/>
                  </a:moveTo>
                  <a:cubicBezTo>
                    <a:pt x="880" y="50"/>
                    <a:pt x="885" y="54"/>
                    <a:pt x="885" y="59"/>
                  </a:cubicBezTo>
                  <a:cubicBezTo>
                    <a:pt x="885" y="65"/>
                    <a:pt x="880" y="69"/>
                    <a:pt x="875" y="69"/>
                  </a:cubicBezTo>
                  <a:cubicBezTo>
                    <a:pt x="870" y="69"/>
                    <a:pt x="865" y="65"/>
                    <a:pt x="865" y="59"/>
                  </a:cubicBezTo>
                  <a:cubicBezTo>
                    <a:pt x="865" y="54"/>
                    <a:pt x="870" y="50"/>
                    <a:pt x="875" y="5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4" y="18"/>
                    <a:pt x="34" y="23"/>
                  </a:cubicBezTo>
                  <a:cubicBezTo>
                    <a:pt x="34" y="29"/>
                    <a:pt x="29" y="33"/>
                    <a:pt x="24" y="33"/>
                  </a:cubicBezTo>
                  <a:close/>
                  <a:moveTo>
                    <a:pt x="204" y="23"/>
                  </a:moveTo>
                  <a:cubicBezTo>
                    <a:pt x="204" y="18"/>
                    <a:pt x="208" y="14"/>
                    <a:pt x="214" y="14"/>
                  </a:cubicBezTo>
                  <a:cubicBezTo>
                    <a:pt x="219" y="14"/>
                    <a:pt x="223" y="18"/>
                    <a:pt x="223" y="23"/>
                  </a:cubicBezTo>
                  <a:cubicBezTo>
                    <a:pt x="223" y="29"/>
                    <a:pt x="219" y="33"/>
                    <a:pt x="214" y="33"/>
                  </a:cubicBezTo>
                  <a:cubicBezTo>
                    <a:pt x="208" y="33"/>
                    <a:pt x="204" y="29"/>
                    <a:pt x="204" y="23"/>
                  </a:cubicBezTo>
                  <a:close/>
                  <a:moveTo>
                    <a:pt x="538" y="91"/>
                  </a:moveTo>
                  <a:cubicBezTo>
                    <a:pt x="538" y="97"/>
                    <a:pt x="534" y="101"/>
                    <a:pt x="528" y="101"/>
                  </a:cubicBezTo>
                  <a:cubicBezTo>
                    <a:pt x="523" y="101"/>
                    <a:pt x="519" y="97"/>
                    <a:pt x="519" y="91"/>
                  </a:cubicBezTo>
                  <a:cubicBezTo>
                    <a:pt x="519" y="86"/>
                    <a:pt x="523" y="82"/>
                    <a:pt x="528" y="82"/>
                  </a:cubicBezTo>
                  <a:cubicBezTo>
                    <a:pt x="534" y="82"/>
                    <a:pt x="538" y="86"/>
                    <a:pt x="538" y="9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" name="Freeform 440"/>
            <p:cNvSpPr>
              <a:spLocks noEditPoints="1"/>
            </p:cNvSpPr>
            <p:nvPr/>
          </p:nvSpPr>
          <p:spPr bwMode="auto">
            <a:xfrm>
              <a:off x="3554548" y="2613571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4 w 47"/>
                <a:gd name="T3" fmla="*/ 0 h 47"/>
                <a:gd name="T4" fmla="*/ 0 w 47"/>
                <a:gd name="T5" fmla="*/ 24 h 47"/>
                <a:gd name="T6" fmla="*/ 24 w 47"/>
                <a:gd name="T7" fmla="*/ 47 h 47"/>
                <a:gd name="T8" fmla="*/ 47 w 47"/>
                <a:gd name="T9" fmla="*/ 24 h 47"/>
                <a:gd name="T10" fmla="*/ 14 w 47"/>
                <a:gd name="T11" fmla="*/ 24 h 47"/>
                <a:gd name="T12" fmla="*/ 24 w 47"/>
                <a:gd name="T13" fmla="*/ 14 h 47"/>
                <a:gd name="T14" fmla="*/ 33 w 47"/>
                <a:gd name="T15" fmla="*/ 24 h 47"/>
                <a:gd name="T16" fmla="*/ 24 w 47"/>
                <a:gd name="T17" fmla="*/ 33 h 47"/>
                <a:gd name="T18" fmla="*/ 14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7" y="36"/>
                    <a:pt x="47" y="24"/>
                  </a:cubicBezTo>
                  <a:close/>
                  <a:moveTo>
                    <a:pt x="14" y="24"/>
                  </a:move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" name="Freeform 441"/>
            <p:cNvSpPr>
              <a:spLocks noEditPoints="1"/>
            </p:cNvSpPr>
            <p:nvPr/>
          </p:nvSpPr>
          <p:spPr bwMode="auto">
            <a:xfrm>
              <a:off x="4018996" y="2458035"/>
              <a:ext cx="698453" cy="109269"/>
            </a:xfrm>
            <a:custGeom>
              <a:avLst/>
              <a:gdLst>
                <a:gd name="T0" fmla="*/ 23 w 332"/>
                <a:gd name="T1" fmla="*/ 47 h 47"/>
                <a:gd name="T2" fmla="*/ 46 w 332"/>
                <a:gd name="T3" fmla="*/ 29 h 47"/>
                <a:gd name="T4" fmla="*/ 286 w 332"/>
                <a:gd name="T5" fmla="*/ 29 h 47"/>
                <a:gd name="T6" fmla="*/ 309 w 332"/>
                <a:gd name="T7" fmla="*/ 47 h 47"/>
                <a:gd name="T8" fmla="*/ 332 w 332"/>
                <a:gd name="T9" fmla="*/ 23 h 47"/>
                <a:gd name="T10" fmla="*/ 309 w 332"/>
                <a:gd name="T11" fmla="*/ 0 h 47"/>
                <a:gd name="T12" fmla="*/ 286 w 332"/>
                <a:gd name="T13" fmla="*/ 18 h 47"/>
                <a:gd name="T14" fmla="*/ 46 w 332"/>
                <a:gd name="T15" fmla="*/ 18 h 47"/>
                <a:gd name="T16" fmla="*/ 23 w 332"/>
                <a:gd name="T17" fmla="*/ 0 h 47"/>
                <a:gd name="T18" fmla="*/ 0 w 332"/>
                <a:gd name="T19" fmla="*/ 23 h 47"/>
                <a:gd name="T20" fmla="*/ 23 w 332"/>
                <a:gd name="T21" fmla="*/ 47 h 47"/>
                <a:gd name="T22" fmla="*/ 309 w 332"/>
                <a:gd name="T23" fmla="*/ 14 h 47"/>
                <a:gd name="T24" fmla="*/ 319 w 332"/>
                <a:gd name="T25" fmla="*/ 23 h 47"/>
                <a:gd name="T26" fmla="*/ 309 w 332"/>
                <a:gd name="T27" fmla="*/ 33 h 47"/>
                <a:gd name="T28" fmla="*/ 299 w 332"/>
                <a:gd name="T29" fmla="*/ 23 h 47"/>
                <a:gd name="T30" fmla="*/ 309 w 332"/>
                <a:gd name="T31" fmla="*/ 14 h 47"/>
                <a:gd name="T32" fmla="*/ 23 w 332"/>
                <a:gd name="T33" fmla="*/ 14 h 47"/>
                <a:gd name="T34" fmla="*/ 33 w 332"/>
                <a:gd name="T35" fmla="*/ 23 h 47"/>
                <a:gd name="T36" fmla="*/ 23 w 332"/>
                <a:gd name="T37" fmla="*/ 33 h 47"/>
                <a:gd name="T38" fmla="*/ 14 w 332"/>
                <a:gd name="T39" fmla="*/ 23 h 47"/>
                <a:gd name="T40" fmla="*/ 23 w 332"/>
                <a:gd name="T41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2" h="47">
                  <a:moveTo>
                    <a:pt x="23" y="47"/>
                  </a:moveTo>
                  <a:cubicBezTo>
                    <a:pt x="34" y="47"/>
                    <a:pt x="44" y="39"/>
                    <a:pt x="46" y="29"/>
                  </a:cubicBezTo>
                  <a:cubicBezTo>
                    <a:pt x="286" y="29"/>
                    <a:pt x="286" y="29"/>
                    <a:pt x="286" y="29"/>
                  </a:cubicBezTo>
                  <a:cubicBezTo>
                    <a:pt x="288" y="39"/>
                    <a:pt x="298" y="47"/>
                    <a:pt x="309" y="47"/>
                  </a:cubicBezTo>
                  <a:cubicBezTo>
                    <a:pt x="322" y="47"/>
                    <a:pt x="332" y="36"/>
                    <a:pt x="332" y="23"/>
                  </a:cubicBezTo>
                  <a:cubicBezTo>
                    <a:pt x="332" y="10"/>
                    <a:pt x="322" y="0"/>
                    <a:pt x="309" y="0"/>
                  </a:cubicBezTo>
                  <a:cubicBezTo>
                    <a:pt x="298" y="0"/>
                    <a:pt x="288" y="7"/>
                    <a:pt x="286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4" y="7"/>
                    <a:pt x="34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lose/>
                  <a:moveTo>
                    <a:pt x="309" y="14"/>
                  </a:moveTo>
                  <a:cubicBezTo>
                    <a:pt x="314" y="14"/>
                    <a:pt x="319" y="18"/>
                    <a:pt x="319" y="23"/>
                  </a:cubicBezTo>
                  <a:cubicBezTo>
                    <a:pt x="319" y="29"/>
                    <a:pt x="314" y="33"/>
                    <a:pt x="309" y="33"/>
                  </a:cubicBezTo>
                  <a:cubicBezTo>
                    <a:pt x="303" y="33"/>
                    <a:pt x="299" y="29"/>
                    <a:pt x="299" y="23"/>
                  </a:cubicBezTo>
                  <a:cubicBezTo>
                    <a:pt x="299" y="18"/>
                    <a:pt x="303" y="14"/>
                    <a:pt x="309" y="14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" name="Freeform 442"/>
            <p:cNvSpPr>
              <a:spLocks noEditPoints="1"/>
            </p:cNvSpPr>
            <p:nvPr/>
          </p:nvSpPr>
          <p:spPr bwMode="auto">
            <a:xfrm>
              <a:off x="4761937" y="2290684"/>
              <a:ext cx="98761" cy="109269"/>
            </a:xfrm>
            <a:custGeom>
              <a:avLst/>
              <a:gdLst>
                <a:gd name="T0" fmla="*/ 24 w 47"/>
                <a:gd name="T1" fmla="*/ 47 h 47"/>
                <a:gd name="T2" fmla="*/ 47 w 47"/>
                <a:gd name="T3" fmla="*/ 24 h 47"/>
                <a:gd name="T4" fmla="*/ 24 w 47"/>
                <a:gd name="T5" fmla="*/ 0 h 47"/>
                <a:gd name="T6" fmla="*/ 0 w 47"/>
                <a:gd name="T7" fmla="*/ 24 h 47"/>
                <a:gd name="T8" fmla="*/ 24 w 47"/>
                <a:gd name="T9" fmla="*/ 47 h 47"/>
                <a:gd name="T10" fmla="*/ 24 w 47"/>
                <a:gd name="T11" fmla="*/ 14 h 47"/>
                <a:gd name="T12" fmla="*/ 33 w 47"/>
                <a:gd name="T13" fmla="*/ 24 h 47"/>
                <a:gd name="T14" fmla="*/ 24 w 47"/>
                <a:gd name="T15" fmla="*/ 34 h 47"/>
                <a:gd name="T16" fmla="*/ 14 w 47"/>
                <a:gd name="T17" fmla="*/ 24 h 47"/>
                <a:gd name="T18" fmla="*/ 24 w 47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4" y="47"/>
                  </a:moveTo>
                  <a:cubicBezTo>
                    <a:pt x="37" y="47"/>
                    <a:pt x="47" y="37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lose/>
                  <a:moveTo>
                    <a:pt x="24" y="14"/>
                  </a:move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4"/>
                    <a:pt x="24" y="34"/>
                  </a:cubicBezTo>
                  <a:cubicBezTo>
                    <a:pt x="18" y="34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" name="Freeform 443"/>
            <p:cNvSpPr>
              <a:spLocks noEditPoints="1"/>
            </p:cNvSpPr>
            <p:nvPr/>
          </p:nvSpPr>
          <p:spPr bwMode="auto">
            <a:xfrm>
              <a:off x="5022633" y="2290684"/>
              <a:ext cx="98761" cy="109269"/>
            </a:xfrm>
            <a:custGeom>
              <a:avLst/>
              <a:gdLst>
                <a:gd name="T0" fmla="*/ 23 w 47"/>
                <a:gd name="T1" fmla="*/ 47 h 47"/>
                <a:gd name="T2" fmla="*/ 47 w 47"/>
                <a:gd name="T3" fmla="*/ 24 h 47"/>
                <a:gd name="T4" fmla="*/ 23 w 47"/>
                <a:gd name="T5" fmla="*/ 0 h 47"/>
                <a:gd name="T6" fmla="*/ 0 w 47"/>
                <a:gd name="T7" fmla="*/ 24 h 47"/>
                <a:gd name="T8" fmla="*/ 23 w 47"/>
                <a:gd name="T9" fmla="*/ 47 h 47"/>
                <a:gd name="T10" fmla="*/ 23 w 47"/>
                <a:gd name="T11" fmla="*/ 14 h 47"/>
                <a:gd name="T12" fmla="*/ 33 w 47"/>
                <a:gd name="T13" fmla="*/ 24 h 47"/>
                <a:gd name="T14" fmla="*/ 23 w 47"/>
                <a:gd name="T15" fmla="*/ 34 h 47"/>
                <a:gd name="T16" fmla="*/ 13 w 47"/>
                <a:gd name="T17" fmla="*/ 24 h 47"/>
                <a:gd name="T18" fmla="*/ 23 w 47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3" y="47"/>
                  </a:moveTo>
                  <a:cubicBezTo>
                    <a:pt x="36" y="47"/>
                    <a:pt x="47" y="37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4"/>
                    <a:pt x="23" y="34"/>
                  </a:cubicBezTo>
                  <a:cubicBezTo>
                    <a:pt x="18" y="34"/>
                    <a:pt x="13" y="29"/>
                    <a:pt x="13" y="24"/>
                  </a:cubicBezTo>
                  <a:cubicBezTo>
                    <a:pt x="13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3" name="Freeform 444"/>
            <p:cNvSpPr>
              <a:spLocks noEditPoints="1"/>
            </p:cNvSpPr>
            <p:nvPr/>
          </p:nvSpPr>
          <p:spPr bwMode="auto">
            <a:xfrm>
              <a:off x="4495012" y="3899209"/>
              <a:ext cx="98761" cy="109269"/>
            </a:xfrm>
            <a:custGeom>
              <a:avLst/>
              <a:gdLst>
                <a:gd name="T0" fmla="*/ 47 w 47"/>
                <a:gd name="T1" fmla="*/ 23 h 47"/>
                <a:gd name="T2" fmla="*/ 23 w 47"/>
                <a:gd name="T3" fmla="*/ 0 h 47"/>
                <a:gd name="T4" fmla="*/ 0 w 47"/>
                <a:gd name="T5" fmla="*/ 23 h 47"/>
                <a:gd name="T6" fmla="*/ 23 w 47"/>
                <a:gd name="T7" fmla="*/ 47 h 47"/>
                <a:gd name="T8" fmla="*/ 47 w 47"/>
                <a:gd name="T9" fmla="*/ 23 h 47"/>
                <a:gd name="T10" fmla="*/ 23 w 47"/>
                <a:gd name="T11" fmla="*/ 33 h 47"/>
                <a:gd name="T12" fmla="*/ 14 w 47"/>
                <a:gd name="T13" fmla="*/ 23 h 47"/>
                <a:gd name="T14" fmla="*/ 23 w 47"/>
                <a:gd name="T15" fmla="*/ 14 h 47"/>
                <a:gd name="T16" fmla="*/ 33 w 47"/>
                <a:gd name="T17" fmla="*/ 23 h 47"/>
                <a:gd name="T18" fmla="*/ 23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" name="Freeform 445"/>
            <p:cNvSpPr>
              <a:spLocks noEditPoints="1"/>
            </p:cNvSpPr>
            <p:nvPr/>
          </p:nvSpPr>
          <p:spPr bwMode="auto">
            <a:xfrm>
              <a:off x="4890060" y="3914960"/>
              <a:ext cx="98761" cy="110254"/>
            </a:xfrm>
            <a:custGeom>
              <a:avLst/>
              <a:gdLst>
                <a:gd name="T0" fmla="*/ 24 w 47"/>
                <a:gd name="T1" fmla="*/ 0 h 47"/>
                <a:gd name="T2" fmla="*/ 0 w 47"/>
                <a:gd name="T3" fmla="*/ 23 h 47"/>
                <a:gd name="T4" fmla="*/ 24 w 47"/>
                <a:gd name="T5" fmla="*/ 47 h 47"/>
                <a:gd name="T6" fmla="*/ 47 w 47"/>
                <a:gd name="T7" fmla="*/ 23 h 47"/>
                <a:gd name="T8" fmla="*/ 24 w 47"/>
                <a:gd name="T9" fmla="*/ 0 h 47"/>
                <a:gd name="T10" fmla="*/ 24 w 47"/>
                <a:gd name="T11" fmla="*/ 33 h 47"/>
                <a:gd name="T12" fmla="*/ 14 w 47"/>
                <a:gd name="T13" fmla="*/ 23 h 47"/>
                <a:gd name="T14" fmla="*/ 24 w 47"/>
                <a:gd name="T15" fmla="*/ 14 h 47"/>
                <a:gd name="T16" fmla="*/ 33 w 47"/>
                <a:gd name="T17" fmla="*/ 23 h 47"/>
                <a:gd name="T18" fmla="*/ 24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4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7" y="36"/>
                    <a:pt x="47" y="23"/>
                  </a:cubicBezTo>
                  <a:cubicBezTo>
                    <a:pt x="47" y="10"/>
                    <a:pt x="37" y="0"/>
                    <a:pt x="24" y="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5" name="Freeform 446"/>
            <p:cNvSpPr>
              <a:spLocks noEditPoints="1"/>
            </p:cNvSpPr>
            <p:nvPr/>
          </p:nvSpPr>
          <p:spPr bwMode="auto">
            <a:xfrm>
              <a:off x="4755708" y="4392398"/>
              <a:ext cx="100542" cy="109269"/>
            </a:xfrm>
            <a:custGeom>
              <a:avLst/>
              <a:gdLst>
                <a:gd name="T0" fmla="*/ 0 w 48"/>
                <a:gd name="T1" fmla="*/ 23 h 47"/>
                <a:gd name="T2" fmla="*/ 24 w 48"/>
                <a:gd name="T3" fmla="*/ 47 h 47"/>
                <a:gd name="T4" fmla="*/ 48 w 48"/>
                <a:gd name="T5" fmla="*/ 23 h 47"/>
                <a:gd name="T6" fmla="*/ 24 w 48"/>
                <a:gd name="T7" fmla="*/ 0 h 47"/>
                <a:gd name="T8" fmla="*/ 0 w 48"/>
                <a:gd name="T9" fmla="*/ 23 h 47"/>
                <a:gd name="T10" fmla="*/ 24 w 48"/>
                <a:gd name="T11" fmla="*/ 14 h 47"/>
                <a:gd name="T12" fmla="*/ 34 w 48"/>
                <a:gd name="T13" fmla="*/ 23 h 47"/>
                <a:gd name="T14" fmla="*/ 24 w 48"/>
                <a:gd name="T15" fmla="*/ 33 h 47"/>
                <a:gd name="T16" fmla="*/ 14 w 48"/>
                <a:gd name="T17" fmla="*/ 23 h 47"/>
                <a:gd name="T18" fmla="*/ 24 w 48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0" y="23"/>
                  </a:move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8" y="36"/>
                    <a:pt x="48" y="23"/>
                  </a:cubicBezTo>
                  <a:cubicBezTo>
                    <a:pt x="48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lose/>
                  <a:moveTo>
                    <a:pt x="24" y="14"/>
                  </a:moveTo>
                  <a:cubicBezTo>
                    <a:pt x="29" y="14"/>
                    <a:pt x="34" y="18"/>
                    <a:pt x="34" y="23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9" y="33"/>
                    <a:pt x="14" y="29"/>
                    <a:pt x="14" y="23"/>
                  </a:cubicBezTo>
                  <a:cubicBezTo>
                    <a:pt x="14" y="18"/>
                    <a:pt x="19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6" name="Freeform 447"/>
            <p:cNvSpPr>
              <a:spLocks noEditPoints="1"/>
            </p:cNvSpPr>
            <p:nvPr/>
          </p:nvSpPr>
          <p:spPr bwMode="auto">
            <a:xfrm>
              <a:off x="2159420" y="4545966"/>
              <a:ext cx="2964643" cy="342574"/>
            </a:xfrm>
            <a:custGeom>
              <a:avLst/>
              <a:gdLst>
                <a:gd name="T0" fmla="*/ 1386 w 1409"/>
                <a:gd name="T1" fmla="*/ 100 h 147"/>
                <a:gd name="T2" fmla="*/ 1363 w 1409"/>
                <a:gd name="T3" fmla="*/ 118 h 147"/>
                <a:gd name="T4" fmla="*/ 124 w 1409"/>
                <a:gd name="T5" fmla="*/ 118 h 147"/>
                <a:gd name="T6" fmla="*/ 43 w 1409"/>
                <a:gd name="T7" fmla="*/ 37 h 147"/>
                <a:gd name="T8" fmla="*/ 48 w 1409"/>
                <a:gd name="T9" fmla="*/ 24 h 147"/>
                <a:gd name="T10" fmla="*/ 24 w 1409"/>
                <a:gd name="T11" fmla="*/ 0 h 147"/>
                <a:gd name="T12" fmla="*/ 0 w 1409"/>
                <a:gd name="T13" fmla="*/ 24 h 147"/>
                <a:gd name="T14" fmla="*/ 24 w 1409"/>
                <a:gd name="T15" fmla="*/ 48 h 147"/>
                <a:gd name="T16" fmla="*/ 35 w 1409"/>
                <a:gd name="T17" fmla="*/ 45 h 147"/>
                <a:gd name="T18" fmla="*/ 119 w 1409"/>
                <a:gd name="T19" fmla="*/ 129 h 147"/>
                <a:gd name="T20" fmla="*/ 1363 w 1409"/>
                <a:gd name="T21" fmla="*/ 129 h 147"/>
                <a:gd name="T22" fmla="*/ 1386 w 1409"/>
                <a:gd name="T23" fmla="*/ 147 h 147"/>
                <a:gd name="T24" fmla="*/ 1409 w 1409"/>
                <a:gd name="T25" fmla="*/ 123 h 147"/>
                <a:gd name="T26" fmla="*/ 1386 w 1409"/>
                <a:gd name="T27" fmla="*/ 100 h 147"/>
                <a:gd name="T28" fmla="*/ 24 w 1409"/>
                <a:gd name="T29" fmla="*/ 34 h 147"/>
                <a:gd name="T30" fmla="*/ 14 w 1409"/>
                <a:gd name="T31" fmla="*/ 24 h 147"/>
                <a:gd name="T32" fmla="*/ 24 w 1409"/>
                <a:gd name="T33" fmla="*/ 14 h 147"/>
                <a:gd name="T34" fmla="*/ 34 w 1409"/>
                <a:gd name="T35" fmla="*/ 24 h 147"/>
                <a:gd name="T36" fmla="*/ 24 w 1409"/>
                <a:gd name="T37" fmla="*/ 34 h 147"/>
                <a:gd name="T38" fmla="*/ 1386 w 1409"/>
                <a:gd name="T39" fmla="*/ 133 h 147"/>
                <a:gd name="T40" fmla="*/ 1376 w 1409"/>
                <a:gd name="T41" fmla="*/ 123 h 147"/>
                <a:gd name="T42" fmla="*/ 1386 w 1409"/>
                <a:gd name="T43" fmla="*/ 114 h 147"/>
                <a:gd name="T44" fmla="*/ 1395 w 1409"/>
                <a:gd name="T45" fmla="*/ 123 h 147"/>
                <a:gd name="T46" fmla="*/ 1386 w 1409"/>
                <a:gd name="T47" fmla="*/ 13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09" h="147">
                  <a:moveTo>
                    <a:pt x="1386" y="100"/>
                  </a:moveTo>
                  <a:cubicBezTo>
                    <a:pt x="1375" y="100"/>
                    <a:pt x="1365" y="107"/>
                    <a:pt x="1363" y="118"/>
                  </a:cubicBezTo>
                  <a:cubicBezTo>
                    <a:pt x="1288" y="118"/>
                    <a:pt x="128" y="118"/>
                    <a:pt x="124" y="118"/>
                  </a:cubicBezTo>
                  <a:cubicBezTo>
                    <a:pt x="121" y="115"/>
                    <a:pt x="60" y="54"/>
                    <a:pt x="43" y="37"/>
                  </a:cubicBezTo>
                  <a:cubicBezTo>
                    <a:pt x="46" y="34"/>
                    <a:pt x="48" y="29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ubicBezTo>
                    <a:pt x="28" y="48"/>
                    <a:pt x="32" y="46"/>
                    <a:pt x="35" y="45"/>
                  </a:cubicBezTo>
                  <a:cubicBezTo>
                    <a:pt x="119" y="129"/>
                    <a:pt x="119" y="129"/>
                    <a:pt x="119" y="129"/>
                  </a:cubicBezTo>
                  <a:cubicBezTo>
                    <a:pt x="1363" y="129"/>
                    <a:pt x="1363" y="129"/>
                    <a:pt x="1363" y="129"/>
                  </a:cubicBezTo>
                  <a:cubicBezTo>
                    <a:pt x="1365" y="139"/>
                    <a:pt x="1374" y="147"/>
                    <a:pt x="1386" y="147"/>
                  </a:cubicBezTo>
                  <a:cubicBezTo>
                    <a:pt x="1399" y="147"/>
                    <a:pt x="1409" y="136"/>
                    <a:pt x="1409" y="123"/>
                  </a:cubicBezTo>
                  <a:cubicBezTo>
                    <a:pt x="1409" y="110"/>
                    <a:pt x="1399" y="100"/>
                    <a:pt x="1386" y="100"/>
                  </a:cubicBezTo>
                  <a:close/>
                  <a:moveTo>
                    <a:pt x="24" y="34"/>
                  </a:moveTo>
                  <a:cubicBezTo>
                    <a:pt x="19" y="34"/>
                    <a:pt x="14" y="29"/>
                    <a:pt x="14" y="24"/>
                  </a:cubicBezTo>
                  <a:cubicBezTo>
                    <a:pt x="14" y="19"/>
                    <a:pt x="19" y="14"/>
                    <a:pt x="24" y="14"/>
                  </a:cubicBezTo>
                  <a:cubicBezTo>
                    <a:pt x="29" y="14"/>
                    <a:pt x="34" y="19"/>
                    <a:pt x="34" y="24"/>
                  </a:cubicBezTo>
                  <a:cubicBezTo>
                    <a:pt x="34" y="29"/>
                    <a:pt x="29" y="34"/>
                    <a:pt x="24" y="34"/>
                  </a:cubicBezTo>
                  <a:close/>
                  <a:moveTo>
                    <a:pt x="1386" y="133"/>
                  </a:moveTo>
                  <a:cubicBezTo>
                    <a:pt x="1380" y="133"/>
                    <a:pt x="1376" y="129"/>
                    <a:pt x="1376" y="123"/>
                  </a:cubicBezTo>
                  <a:cubicBezTo>
                    <a:pt x="1376" y="118"/>
                    <a:pt x="1380" y="114"/>
                    <a:pt x="1386" y="114"/>
                  </a:cubicBezTo>
                  <a:cubicBezTo>
                    <a:pt x="1391" y="114"/>
                    <a:pt x="1395" y="118"/>
                    <a:pt x="1395" y="123"/>
                  </a:cubicBezTo>
                  <a:cubicBezTo>
                    <a:pt x="1395" y="129"/>
                    <a:pt x="1391" y="133"/>
                    <a:pt x="1386" y="1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7" name="Freeform 448"/>
            <p:cNvSpPr>
              <a:spLocks noEditPoints="1"/>
            </p:cNvSpPr>
            <p:nvPr/>
          </p:nvSpPr>
          <p:spPr bwMode="auto">
            <a:xfrm>
              <a:off x="5153427" y="4779271"/>
              <a:ext cx="98761" cy="109269"/>
            </a:xfrm>
            <a:custGeom>
              <a:avLst/>
              <a:gdLst>
                <a:gd name="T0" fmla="*/ 24 w 47"/>
                <a:gd name="T1" fmla="*/ 0 h 47"/>
                <a:gd name="T2" fmla="*/ 0 w 47"/>
                <a:gd name="T3" fmla="*/ 23 h 47"/>
                <a:gd name="T4" fmla="*/ 24 w 47"/>
                <a:gd name="T5" fmla="*/ 47 h 47"/>
                <a:gd name="T6" fmla="*/ 47 w 47"/>
                <a:gd name="T7" fmla="*/ 23 h 47"/>
                <a:gd name="T8" fmla="*/ 24 w 47"/>
                <a:gd name="T9" fmla="*/ 0 h 47"/>
                <a:gd name="T10" fmla="*/ 24 w 47"/>
                <a:gd name="T11" fmla="*/ 33 h 47"/>
                <a:gd name="T12" fmla="*/ 14 w 47"/>
                <a:gd name="T13" fmla="*/ 23 h 47"/>
                <a:gd name="T14" fmla="*/ 24 w 47"/>
                <a:gd name="T15" fmla="*/ 14 h 47"/>
                <a:gd name="T16" fmla="*/ 33 w 47"/>
                <a:gd name="T17" fmla="*/ 23 h 47"/>
                <a:gd name="T18" fmla="*/ 24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4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7" y="36"/>
                    <a:pt x="47" y="23"/>
                  </a:cubicBezTo>
                  <a:cubicBezTo>
                    <a:pt x="47" y="10"/>
                    <a:pt x="37" y="0"/>
                    <a:pt x="24" y="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8" name="Freeform 449"/>
            <p:cNvSpPr>
              <a:spLocks noEditPoints="1"/>
            </p:cNvSpPr>
            <p:nvPr/>
          </p:nvSpPr>
          <p:spPr bwMode="auto">
            <a:xfrm>
              <a:off x="5283329" y="3266234"/>
              <a:ext cx="101432" cy="109269"/>
            </a:xfrm>
            <a:custGeom>
              <a:avLst/>
              <a:gdLst>
                <a:gd name="T0" fmla="*/ 48 w 48"/>
                <a:gd name="T1" fmla="*/ 24 h 47"/>
                <a:gd name="T2" fmla="*/ 24 w 48"/>
                <a:gd name="T3" fmla="*/ 0 h 47"/>
                <a:gd name="T4" fmla="*/ 0 w 48"/>
                <a:gd name="T5" fmla="*/ 24 h 47"/>
                <a:gd name="T6" fmla="*/ 24 w 48"/>
                <a:gd name="T7" fmla="*/ 47 h 47"/>
                <a:gd name="T8" fmla="*/ 48 w 48"/>
                <a:gd name="T9" fmla="*/ 24 h 47"/>
                <a:gd name="T10" fmla="*/ 14 w 48"/>
                <a:gd name="T11" fmla="*/ 24 h 47"/>
                <a:gd name="T12" fmla="*/ 24 w 48"/>
                <a:gd name="T13" fmla="*/ 14 h 47"/>
                <a:gd name="T14" fmla="*/ 34 w 48"/>
                <a:gd name="T15" fmla="*/ 24 h 47"/>
                <a:gd name="T16" fmla="*/ 24 w 48"/>
                <a:gd name="T17" fmla="*/ 33 h 47"/>
                <a:gd name="T18" fmla="*/ 14 w 48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48" y="24"/>
                  </a:move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7" y="47"/>
                    <a:pt x="48" y="37"/>
                    <a:pt x="48" y="24"/>
                  </a:cubicBezTo>
                  <a:close/>
                  <a:moveTo>
                    <a:pt x="14" y="24"/>
                  </a:moveTo>
                  <a:cubicBezTo>
                    <a:pt x="14" y="18"/>
                    <a:pt x="19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9" y="33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" name="Freeform 450"/>
            <p:cNvSpPr>
              <a:spLocks/>
            </p:cNvSpPr>
            <p:nvPr/>
          </p:nvSpPr>
          <p:spPr bwMode="auto">
            <a:xfrm>
              <a:off x="6285187" y="4872790"/>
              <a:ext cx="98761" cy="58080"/>
            </a:xfrm>
            <a:custGeom>
              <a:avLst/>
              <a:gdLst>
                <a:gd name="T0" fmla="*/ 14 w 47"/>
                <a:gd name="T1" fmla="*/ 23 h 25"/>
                <a:gd name="T2" fmla="*/ 24 w 47"/>
                <a:gd name="T3" fmla="*/ 14 h 25"/>
                <a:gd name="T4" fmla="*/ 33 w 47"/>
                <a:gd name="T5" fmla="*/ 23 h 25"/>
                <a:gd name="T6" fmla="*/ 33 w 47"/>
                <a:gd name="T7" fmla="*/ 25 h 25"/>
                <a:gd name="T8" fmla="*/ 47 w 47"/>
                <a:gd name="T9" fmla="*/ 25 h 25"/>
                <a:gd name="T10" fmla="*/ 47 w 47"/>
                <a:gd name="T11" fmla="*/ 23 h 25"/>
                <a:gd name="T12" fmla="*/ 24 w 47"/>
                <a:gd name="T13" fmla="*/ 0 h 25"/>
                <a:gd name="T14" fmla="*/ 0 w 47"/>
                <a:gd name="T15" fmla="*/ 23 h 25"/>
                <a:gd name="T16" fmla="*/ 0 w 47"/>
                <a:gd name="T17" fmla="*/ 25 h 25"/>
                <a:gd name="T18" fmla="*/ 14 w 47"/>
                <a:gd name="T19" fmla="*/ 25 h 25"/>
                <a:gd name="T20" fmla="*/ 14 w 47"/>
                <a:gd name="T21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25">
                  <a:moveTo>
                    <a:pt x="14" y="23"/>
                  </a:move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3"/>
                  </a:cubicBezTo>
                  <a:cubicBezTo>
                    <a:pt x="33" y="24"/>
                    <a:pt x="33" y="24"/>
                    <a:pt x="33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4"/>
                    <a:pt x="47" y="24"/>
                    <a:pt x="47" y="23"/>
                  </a:cubicBezTo>
                  <a:cubicBezTo>
                    <a:pt x="47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4"/>
                    <a:pt x="14" y="24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0" name="Freeform 451"/>
            <p:cNvSpPr>
              <a:spLocks/>
            </p:cNvSpPr>
            <p:nvPr/>
          </p:nvSpPr>
          <p:spPr bwMode="auto">
            <a:xfrm>
              <a:off x="5750448" y="4872790"/>
              <a:ext cx="98761" cy="58080"/>
            </a:xfrm>
            <a:custGeom>
              <a:avLst/>
              <a:gdLst>
                <a:gd name="T0" fmla="*/ 14 w 47"/>
                <a:gd name="T1" fmla="*/ 23 h 25"/>
                <a:gd name="T2" fmla="*/ 24 w 47"/>
                <a:gd name="T3" fmla="*/ 14 h 25"/>
                <a:gd name="T4" fmla="*/ 34 w 47"/>
                <a:gd name="T5" fmla="*/ 23 h 25"/>
                <a:gd name="T6" fmla="*/ 33 w 47"/>
                <a:gd name="T7" fmla="*/ 25 h 25"/>
                <a:gd name="T8" fmla="*/ 47 w 47"/>
                <a:gd name="T9" fmla="*/ 25 h 25"/>
                <a:gd name="T10" fmla="*/ 47 w 47"/>
                <a:gd name="T11" fmla="*/ 23 h 25"/>
                <a:gd name="T12" fmla="*/ 24 w 47"/>
                <a:gd name="T13" fmla="*/ 0 h 25"/>
                <a:gd name="T14" fmla="*/ 0 w 47"/>
                <a:gd name="T15" fmla="*/ 23 h 25"/>
                <a:gd name="T16" fmla="*/ 0 w 47"/>
                <a:gd name="T17" fmla="*/ 25 h 25"/>
                <a:gd name="T18" fmla="*/ 14 w 47"/>
                <a:gd name="T19" fmla="*/ 25 h 25"/>
                <a:gd name="T20" fmla="*/ 14 w 47"/>
                <a:gd name="T21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25">
                  <a:moveTo>
                    <a:pt x="14" y="23"/>
                  </a:move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4" y="18"/>
                    <a:pt x="34" y="23"/>
                  </a:cubicBezTo>
                  <a:cubicBezTo>
                    <a:pt x="34" y="24"/>
                    <a:pt x="33" y="24"/>
                    <a:pt x="33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4"/>
                    <a:pt x="47" y="24"/>
                    <a:pt x="47" y="23"/>
                  </a:cubicBezTo>
                  <a:cubicBezTo>
                    <a:pt x="47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4"/>
                    <a:pt x="14" y="24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1" name="Freeform 452"/>
            <p:cNvSpPr>
              <a:spLocks noEditPoints="1"/>
            </p:cNvSpPr>
            <p:nvPr/>
          </p:nvSpPr>
          <p:spPr bwMode="auto">
            <a:xfrm>
              <a:off x="6646424" y="4588296"/>
              <a:ext cx="332766" cy="186054"/>
            </a:xfrm>
            <a:custGeom>
              <a:avLst/>
              <a:gdLst>
                <a:gd name="T0" fmla="*/ 134 w 158"/>
                <a:gd name="T1" fmla="*/ 18 h 80"/>
                <a:gd name="T2" fmla="*/ 111 w 158"/>
                <a:gd name="T3" fmla="*/ 39 h 80"/>
                <a:gd name="T4" fmla="*/ 73 w 158"/>
                <a:gd name="T5" fmla="*/ 39 h 80"/>
                <a:gd name="T6" fmla="*/ 73 w 158"/>
                <a:gd name="T7" fmla="*/ 0 h 80"/>
                <a:gd name="T8" fmla="*/ 0 w 158"/>
                <a:gd name="T9" fmla="*/ 0 h 80"/>
                <a:gd name="T10" fmla="*/ 0 w 158"/>
                <a:gd name="T11" fmla="*/ 80 h 80"/>
                <a:gd name="T12" fmla="*/ 73 w 158"/>
                <a:gd name="T13" fmla="*/ 80 h 80"/>
                <a:gd name="T14" fmla="*/ 73 w 158"/>
                <a:gd name="T15" fmla="*/ 50 h 80"/>
                <a:gd name="T16" fmla="*/ 112 w 158"/>
                <a:gd name="T17" fmla="*/ 50 h 80"/>
                <a:gd name="T18" fmla="*/ 134 w 158"/>
                <a:gd name="T19" fmla="*/ 65 h 80"/>
                <a:gd name="T20" fmla="*/ 158 w 158"/>
                <a:gd name="T21" fmla="*/ 41 h 80"/>
                <a:gd name="T22" fmla="*/ 134 w 158"/>
                <a:gd name="T23" fmla="*/ 18 h 80"/>
                <a:gd name="T24" fmla="*/ 134 w 158"/>
                <a:gd name="T25" fmla="*/ 51 h 80"/>
                <a:gd name="T26" fmla="*/ 125 w 158"/>
                <a:gd name="T27" fmla="*/ 41 h 80"/>
                <a:gd name="T28" fmla="*/ 134 w 158"/>
                <a:gd name="T29" fmla="*/ 32 h 80"/>
                <a:gd name="T30" fmla="*/ 144 w 158"/>
                <a:gd name="T31" fmla="*/ 41 h 80"/>
                <a:gd name="T32" fmla="*/ 134 w 158"/>
                <a:gd name="T33" fmla="*/ 5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8" h="80">
                  <a:moveTo>
                    <a:pt x="134" y="18"/>
                  </a:moveTo>
                  <a:cubicBezTo>
                    <a:pt x="122" y="18"/>
                    <a:pt x="112" y="27"/>
                    <a:pt x="111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6" y="59"/>
                    <a:pt x="124" y="65"/>
                    <a:pt x="134" y="65"/>
                  </a:cubicBezTo>
                  <a:cubicBezTo>
                    <a:pt x="147" y="65"/>
                    <a:pt x="158" y="54"/>
                    <a:pt x="158" y="41"/>
                  </a:cubicBezTo>
                  <a:cubicBezTo>
                    <a:pt x="158" y="28"/>
                    <a:pt x="147" y="18"/>
                    <a:pt x="134" y="18"/>
                  </a:cubicBezTo>
                  <a:close/>
                  <a:moveTo>
                    <a:pt x="134" y="51"/>
                  </a:moveTo>
                  <a:cubicBezTo>
                    <a:pt x="129" y="51"/>
                    <a:pt x="125" y="47"/>
                    <a:pt x="125" y="41"/>
                  </a:cubicBezTo>
                  <a:cubicBezTo>
                    <a:pt x="125" y="36"/>
                    <a:pt x="129" y="32"/>
                    <a:pt x="134" y="32"/>
                  </a:cubicBezTo>
                  <a:cubicBezTo>
                    <a:pt x="140" y="32"/>
                    <a:pt x="144" y="36"/>
                    <a:pt x="144" y="41"/>
                  </a:cubicBezTo>
                  <a:cubicBezTo>
                    <a:pt x="144" y="47"/>
                    <a:pt x="140" y="51"/>
                    <a:pt x="134" y="5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2" name="Freeform 453"/>
            <p:cNvSpPr>
              <a:spLocks noEditPoints="1"/>
            </p:cNvSpPr>
            <p:nvPr/>
          </p:nvSpPr>
          <p:spPr bwMode="auto">
            <a:xfrm>
              <a:off x="6646424" y="4020291"/>
              <a:ext cx="332766" cy="186054"/>
            </a:xfrm>
            <a:custGeom>
              <a:avLst/>
              <a:gdLst>
                <a:gd name="T0" fmla="*/ 134 w 158"/>
                <a:gd name="T1" fmla="*/ 21 h 80"/>
                <a:gd name="T2" fmla="*/ 112 w 158"/>
                <a:gd name="T3" fmla="*/ 38 h 80"/>
                <a:gd name="T4" fmla="*/ 73 w 158"/>
                <a:gd name="T5" fmla="*/ 38 h 80"/>
                <a:gd name="T6" fmla="*/ 73 w 158"/>
                <a:gd name="T7" fmla="*/ 0 h 80"/>
                <a:gd name="T8" fmla="*/ 0 w 158"/>
                <a:gd name="T9" fmla="*/ 0 h 80"/>
                <a:gd name="T10" fmla="*/ 0 w 158"/>
                <a:gd name="T11" fmla="*/ 80 h 80"/>
                <a:gd name="T12" fmla="*/ 73 w 158"/>
                <a:gd name="T13" fmla="*/ 80 h 80"/>
                <a:gd name="T14" fmla="*/ 73 w 158"/>
                <a:gd name="T15" fmla="*/ 49 h 80"/>
                <a:gd name="T16" fmla="*/ 111 w 158"/>
                <a:gd name="T17" fmla="*/ 49 h 80"/>
                <a:gd name="T18" fmla="*/ 134 w 158"/>
                <a:gd name="T19" fmla="*/ 68 h 80"/>
                <a:gd name="T20" fmla="*/ 158 w 158"/>
                <a:gd name="T21" fmla="*/ 44 h 80"/>
                <a:gd name="T22" fmla="*/ 134 w 158"/>
                <a:gd name="T23" fmla="*/ 21 h 80"/>
                <a:gd name="T24" fmla="*/ 134 w 158"/>
                <a:gd name="T25" fmla="*/ 54 h 80"/>
                <a:gd name="T26" fmla="*/ 125 w 158"/>
                <a:gd name="T27" fmla="*/ 44 h 80"/>
                <a:gd name="T28" fmla="*/ 134 w 158"/>
                <a:gd name="T29" fmla="*/ 34 h 80"/>
                <a:gd name="T30" fmla="*/ 144 w 158"/>
                <a:gd name="T31" fmla="*/ 44 h 80"/>
                <a:gd name="T32" fmla="*/ 134 w 158"/>
                <a:gd name="T33" fmla="*/ 5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8" h="80">
                  <a:moveTo>
                    <a:pt x="134" y="21"/>
                  </a:moveTo>
                  <a:cubicBezTo>
                    <a:pt x="124" y="21"/>
                    <a:pt x="115" y="28"/>
                    <a:pt x="112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3" y="49"/>
                    <a:pt x="73" y="49"/>
                    <a:pt x="73" y="49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3" y="59"/>
                    <a:pt x="123" y="68"/>
                    <a:pt x="134" y="68"/>
                  </a:cubicBezTo>
                  <a:cubicBezTo>
                    <a:pt x="147" y="68"/>
                    <a:pt x="158" y="57"/>
                    <a:pt x="158" y="44"/>
                  </a:cubicBezTo>
                  <a:cubicBezTo>
                    <a:pt x="158" y="31"/>
                    <a:pt x="147" y="21"/>
                    <a:pt x="134" y="21"/>
                  </a:cubicBezTo>
                  <a:close/>
                  <a:moveTo>
                    <a:pt x="134" y="54"/>
                  </a:moveTo>
                  <a:cubicBezTo>
                    <a:pt x="129" y="54"/>
                    <a:pt x="125" y="49"/>
                    <a:pt x="125" y="44"/>
                  </a:cubicBezTo>
                  <a:cubicBezTo>
                    <a:pt x="125" y="39"/>
                    <a:pt x="129" y="34"/>
                    <a:pt x="134" y="34"/>
                  </a:cubicBezTo>
                  <a:cubicBezTo>
                    <a:pt x="140" y="34"/>
                    <a:pt x="144" y="39"/>
                    <a:pt x="144" y="44"/>
                  </a:cubicBezTo>
                  <a:cubicBezTo>
                    <a:pt x="144" y="49"/>
                    <a:pt x="140" y="54"/>
                    <a:pt x="134" y="5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3" name="Freeform 454"/>
            <p:cNvSpPr>
              <a:spLocks noEditPoints="1"/>
            </p:cNvSpPr>
            <p:nvPr/>
          </p:nvSpPr>
          <p:spPr bwMode="auto">
            <a:xfrm>
              <a:off x="6646424" y="3468038"/>
              <a:ext cx="332766" cy="187038"/>
            </a:xfrm>
            <a:custGeom>
              <a:avLst/>
              <a:gdLst>
                <a:gd name="T0" fmla="*/ 134 w 158"/>
                <a:gd name="T1" fmla="*/ 18 h 80"/>
                <a:gd name="T2" fmla="*/ 111 w 158"/>
                <a:gd name="T3" fmla="*/ 37 h 80"/>
                <a:gd name="T4" fmla="*/ 73 w 158"/>
                <a:gd name="T5" fmla="*/ 37 h 80"/>
                <a:gd name="T6" fmla="*/ 73 w 158"/>
                <a:gd name="T7" fmla="*/ 0 h 80"/>
                <a:gd name="T8" fmla="*/ 0 w 158"/>
                <a:gd name="T9" fmla="*/ 0 h 80"/>
                <a:gd name="T10" fmla="*/ 0 w 158"/>
                <a:gd name="T11" fmla="*/ 80 h 80"/>
                <a:gd name="T12" fmla="*/ 73 w 158"/>
                <a:gd name="T13" fmla="*/ 80 h 80"/>
                <a:gd name="T14" fmla="*/ 73 w 158"/>
                <a:gd name="T15" fmla="*/ 48 h 80"/>
                <a:gd name="T16" fmla="*/ 112 w 158"/>
                <a:gd name="T17" fmla="*/ 48 h 80"/>
                <a:gd name="T18" fmla="*/ 134 w 158"/>
                <a:gd name="T19" fmla="*/ 65 h 80"/>
                <a:gd name="T20" fmla="*/ 158 w 158"/>
                <a:gd name="T21" fmla="*/ 41 h 80"/>
                <a:gd name="T22" fmla="*/ 134 w 158"/>
                <a:gd name="T23" fmla="*/ 18 h 80"/>
                <a:gd name="T24" fmla="*/ 134 w 158"/>
                <a:gd name="T25" fmla="*/ 51 h 80"/>
                <a:gd name="T26" fmla="*/ 125 w 158"/>
                <a:gd name="T27" fmla="*/ 41 h 80"/>
                <a:gd name="T28" fmla="*/ 134 w 158"/>
                <a:gd name="T29" fmla="*/ 32 h 80"/>
                <a:gd name="T30" fmla="*/ 144 w 158"/>
                <a:gd name="T31" fmla="*/ 41 h 80"/>
                <a:gd name="T32" fmla="*/ 134 w 158"/>
                <a:gd name="T33" fmla="*/ 5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8" h="80">
                  <a:moveTo>
                    <a:pt x="134" y="18"/>
                  </a:moveTo>
                  <a:cubicBezTo>
                    <a:pt x="123" y="18"/>
                    <a:pt x="113" y="26"/>
                    <a:pt x="111" y="37"/>
                  </a:cubicBezTo>
                  <a:cubicBezTo>
                    <a:pt x="73" y="37"/>
                    <a:pt x="73" y="37"/>
                    <a:pt x="73" y="37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5" y="58"/>
                    <a:pt x="124" y="65"/>
                    <a:pt x="134" y="65"/>
                  </a:cubicBezTo>
                  <a:cubicBezTo>
                    <a:pt x="147" y="65"/>
                    <a:pt x="158" y="54"/>
                    <a:pt x="158" y="41"/>
                  </a:cubicBezTo>
                  <a:cubicBezTo>
                    <a:pt x="158" y="28"/>
                    <a:pt x="147" y="18"/>
                    <a:pt x="134" y="18"/>
                  </a:cubicBezTo>
                  <a:close/>
                  <a:moveTo>
                    <a:pt x="134" y="51"/>
                  </a:moveTo>
                  <a:cubicBezTo>
                    <a:pt x="129" y="51"/>
                    <a:pt x="125" y="47"/>
                    <a:pt x="125" y="41"/>
                  </a:cubicBezTo>
                  <a:cubicBezTo>
                    <a:pt x="125" y="36"/>
                    <a:pt x="129" y="32"/>
                    <a:pt x="134" y="32"/>
                  </a:cubicBezTo>
                  <a:cubicBezTo>
                    <a:pt x="140" y="32"/>
                    <a:pt x="144" y="36"/>
                    <a:pt x="144" y="41"/>
                  </a:cubicBezTo>
                  <a:cubicBezTo>
                    <a:pt x="144" y="47"/>
                    <a:pt x="140" y="51"/>
                    <a:pt x="134" y="5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4" name="Freeform 455"/>
            <p:cNvSpPr>
              <a:spLocks noEditPoints="1"/>
            </p:cNvSpPr>
            <p:nvPr/>
          </p:nvSpPr>
          <p:spPr bwMode="auto">
            <a:xfrm>
              <a:off x="6646424" y="2904955"/>
              <a:ext cx="332766" cy="188022"/>
            </a:xfrm>
            <a:custGeom>
              <a:avLst/>
              <a:gdLst>
                <a:gd name="T0" fmla="*/ 134 w 158"/>
                <a:gd name="T1" fmla="*/ 14 h 81"/>
                <a:gd name="T2" fmla="*/ 111 w 158"/>
                <a:gd name="T3" fmla="*/ 36 h 81"/>
                <a:gd name="T4" fmla="*/ 73 w 158"/>
                <a:gd name="T5" fmla="*/ 36 h 81"/>
                <a:gd name="T6" fmla="*/ 73 w 158"/>
                <a:gd name="T7" fmla="*/ 0 h 81"/>
                <a:gd name="T8" fmla="*/ 0 w 158"/>
                <a:gd name="T9" fmla="*/ 0 h 81"/>
                <a:gd name="T10" fmla="*/ 0 w 158"/>
                <a:gd name="T11" fmla="*/ 81 h 81"/>
                <a:gd name="T12" fmla="*/ 73 w 158"/>
                <a:gd name="T13" fmla="*/ 81 h 81"/>
                <a:gd name="T14" fmla="*/ 73 w 158"/>
                <a:gd name="T15" fmla="*/ 47 h 81"/>
                <a:gd name="T16" fmla="*/ 113 w 158"/>
                <a:gd name="T17" fmla="*/ 47 h 81"/>
                <a:gd name="T18" fmla="*/ 134 w 158"/>
                <a:gd name="T19" fmla="*/ 61 h 81"/>
                <a:gd name="T20" fmla="*/ 158 w 158"/>
                <a:gd name="T21" fmla="*/ 38 h 81"/>
                <a:gd name="T22" fmla="*/ 134 w 158"/>
                <a:gd name="T23" fmla="*/ 14 h 81"/>
                <a:gd name="T24" fmla="*/ 134 w 158"/>
                <a:gd name="T25" fmla="*/ 48 h 81"/>
                <a:gd name="T26" fmla="*/ 125 w 158"/>
                <a:gd name="T27" fmla="*/ 38 h 81"/>
                <a:gd name="T28" fmla="*/ 134 w 158"/>
                <a:gd name="T29" fmla="*/ 28 h 81"/>
                <a:gd name="T30" fmla="*/ 144 w 158"/>
                <a:gd name="T31" fmla="*/ 38 h 81"/>
                <a:gd name="T32" fmla="*/ 134 w 158"/>
                <a:gd name="T33" fmla="*/ 4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8" h="81">
                  <a:moveTo>
                    <a:pt x="134" y="14"/>
                  </a:moveTo>
                  <a:cubicBezTo>
                    <a:pt x="122" y="14"/>
                    <a:pt x="112" y="24"/>
                    <a:pt x="111" y="36"/>
                  </a:cubicBezTo>
                  <a:cubicBezTo>
                    <a:pt x="73" y="36"/>
                    <a:pt x="73" y="36"/>
                    <a:pt x="73" y="36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6" y="55"/>
                    <a:pt x="125" y="61"/>
                    <a:pt x="134" y="61"/>
                  </a:cubicBezTo>
                  <a:cubicBezTo>
                    <a:pt x="147" y="61"/>
                    <a:pt x="158" y="51"/>
                    <a:pt x="158" y="38"/>
                  </a:cubicBezTo>
                  <a:cubicBezTo>
                    <a:pt x="158" y="25"/>
                    <a:pt x="147" y="14"/>
                    <a:pt x="134" y="14"/>
                  </a:cubicBezTo>
                  <a:close/>
                  <a:moveTo>
                    <a:pt x="134" y="48"/>
                  </a:moveTo>
                  <a:cubicBezTo>
                    <a:pt x="129" y="48"/>
                    <a:pt x="125" y="43"/>
                    <a:pt x="125" y="38"/>
                  </a:cubicBezTo>
                  <a:cubicBezTo>
                    <a:pt x="125" y="32"/>
                    <a:pt x="129" y="28"/>
                    <a:pt x="134" y="28"/>
                  </a:cubicBezTo>
                  <a:cubicBezTo>
                    <a:pt x="140" y="28"/>
                    <a:pt x="144" y="32"/>
                    <a:pt x="144" y="38"/>
                  </a:cubicBezTo>
                  <a:cubicBezTo>
                    <a:pt x="144" y="43"/>
                    <a:pt x="140" y="48"/>
                    <a:pt x="134" y="4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5" name="Freeform 456"/>
            <p:cNvSpPr>
              <a:spLocks/>
            </p:cNvSpPr>
            <p:nvPr/>
          </p:nvSpPr>
          <p:spPr bwMode="auto">
            <a:xfrm>
              <a:off x="3087429" y="1864436"/>
              <a:ext cx="1082824" cy="374075"/>
            </a:xfrm>
            <a:custGeom>
              <a:avLst/>
              <a:gdLst>
                <a:gd name="T0" fmla="*/ 0 w 515"/>
                <a:gd name="T1" fmla="*/ 119 h 161"/>
                <a:gd name="T2" fmla="*/ 0 w 515"/>
                <a:gd name="T3" fmla="*/ 152 h 161"/>
                <a:gd name="T4" fmla="*/ 100 w 515"/>
                <a:gd name="T5" fmla="*/ 152 h 161"/>
                <a:gd name="T6" fmla="*/ 100 w 515"/>
                <a:gd name="T7" fmla="*/ 142 h 161"/>
                <a:gd name="T8" fmla="*/ 190 w 515"/>
                <a:gd name="T9" fmla="*/ 142 h 161"/>
                <a:gd name="T10" fmla="*/ 322 w 515"/>
                <a:gd name="T11" fmla="*/ 11 h 161"/>
                <a:gd name="T12" fmla="*/ 467 w 515"/>
                <a:gd name="T13" fmla="*/ 11 h 161"/>
                <a:gd name="T14" fmla="*/ 494 w 515"/>
                <a:gd name="T15" fmla="*/ 34 h 161"/>
                <a:gd name="T16" fmla="*/ 494 w 515"/>
                <a:gd name="T17" fmla="*/ 49 h 161"/>
                <a:gd name="T18" fmla="*/ 483 w 515"/>
                <a:gd name="T19" fmla="*/ 49 h 161"/>
                <a:gd name="T20" fmla="*/ 483 w 515"/>
                <a:gd name="T21" fmla="*/ 161 h 161"/>
                <a:gd name="T22" fmla="*/ 515 w 515"/>
                <a:gd name="T23" fmla="*/ 161 h 161"/>
                <a:gd name="T24" fmla="*/ 515 w 515"/>
                <a:gd name="T25" fmla="*/ 49 h 161"/>
                <a:gd name="T26" fmla="*/ 505 w 515"/>
                <a:gd name="T27" fmla="*/ 49 h 161"/>
                <a:gd name="T28" fmla="*/ 505 w 515"/>
                <a:gd name="T29" fmla="*/ 29 h 161"/>
                <a:gd name="T30" fmla="*/ 471 w 515"/>
                <a:gd name="T31" fmla="*/ 0 h 161"/>
                <a:gd name="T32" fmla="*/ 317 w 515"/>
                <a:gd name="T33" fmla="*/ 0 h 161"/>
                <a:gd name="T34" fmla="*/ 185 w 515"/>
                <a:gd name="T35" fmla="*/ 131 h 161"/>
                <a:gd name="T36" fmla="*/ 100 w 515"/>
                <a:gd name="T37" fmla="*/ 131 h 161"/>
                <a:gd name="T38" fmla="*/ 100 w 515"/>
                <a:gd name="T39" fmla="*/ 119 h 161"/>
                <a:gd name="T40" fmla="*/ 0 w 515"/>
                <a:gd name="T41" fmla="*/ 11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5" h="161">
                  <a:moveTo>
                    <a:pt x="0" y="119"/>
                  </a:moveTo>
                  <a:cubicBezTo>
                    <a:pt x="0" y="152"/>
                    <a:pt x="0" y="152"/>
                    <a:pt x="0" y="152"/>
                  </a:cubicBezTo>
                  <a:cubicBezTo>
                    <a:pt x="100" y="152"/>
                    <a:pt x="100" y="152"/>
                    <a:pt x="100" y="152"/>
                  </a:cubicBezTo>
                  <a:cubicBezTo>
                    <a:pt x="100" y="142"/>
                    <a:pt x="100" y="142"/>
                    <a:pt x="100" y="142"/>
                  </a:cubicBezTo>
                  <a:cubicBezTo>
                    <a:pt x="190" y="142"/>
                    <a:pt x="190" y="142"/>
                    <a:pt x="190" y="142"/>
                  </a:cubicBezTo>
                  <a:cubicBezTo>
                    <a:pt x="190" y="142"/>
                    <a:pt x="318" y="14"/>
                    <a:pt x="322" y="11"/>
                  </a:cubicBezTo>
                  <a:cubicBezTo>
                    <a:pt x="326" y="11"/>
                    <a:pt x="463" y="11"/>
                    <a:pt x="467" y="11"/>
                  </a:cubicBezTo>
                  <a:cubicBezTo>
                    <a:pt x="470" y="13"/>
                    <a:pt x="491" y="32"/>
                    <a:pt x="494" y="34"/>
                  </a:cubicBezTo>
                  <a:cubicBezTo>
                    <a:pt x="494" y="37"/>
                    <a:pt x="494" y="44"/>
                    <a:pt x="494" y="49"/>
                  </a:cubicBezTo>
                  <a:cubicBezTo>
                    <a:pt x="483" y="49"/>
                    <a:pt x="483" y="49"/>
                    <a:pt x="483" y="49"/>
                  </a:cubicBezTo>
                  <a:cubicBezTo>
                    <a:pt x="483" y="161"/>
                    <a:pt x="483" y="161"/>
                    <a:pt x="483" y="161"/>
                  </a:cubicBezTo>
                  <a:cubicBezTo>
                    <a:pt x="515" y="161"/>
                    <a:pt x="515" y="161"/>
                    <a:pt x="515" y="161"/>
                  </a:cubicBezTo>
                  <a:cubicBezTo>
                    <a:pt x="515" y="49"/>
                    <a:pt x="515" y="49"/>
                    <a:pt x="515" y="49"/>
                  </a:cubicBezTo>
                  <a:cubicBezTo>
                    <a:pt x="505" y="49"/>
                    <a:pt x="505" y="49"/>
                    <a:pt x="505" y="49"/>
                  </a:cubicBezTo>
                  <a:cubicBezTo>
                    <a:pt x="505" y="29"/>
                    <a:pt x="505" y="29"/>
                    <a:pt x="505" y="2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17" y="0"/>
                    <a:pt x="188" y="128"/>
                    <a:pt x="185" y="131"/>
                  </a:cubicBezTo>
                  <a:cubicBezTo>
                    <a:pt x="182" y="131"/>
                    <a:pt x="120" y="131"/>
                    <a:pt x="100" y="131"/>
                  </a:cubicBezTo>
                  <a:cubicBezTo>
                    <a:pt x="100" y="119"/>
                    <a:pt x="100" y="119"/>
                    <a:pt x="100" y="11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6" name="Freeform 457"/>
            <p:cNvSpPr>
              <a:spLocks/>
            </p:cNvSpPr>
            <p:nvPr/>
          </p:nvSpPr>
          <p:spPr bwMode="auto">
            <a:xfrm>
              <a:off x="3087429" y="2308404"/>
              <a:ext cx="826577" cy="242165"/>
            </a:xfrm>
            <a:custGeom>
              <a:avLst/>
              <a:gdLst>
                <a:gd name="T0" fmla="*/ 393 w 393"/>
                <a:gd name="T1" fmla="*/ 0 h 104"/>
                <a:gd name="T2" fmla="*/ 293 w 393"/>
                <a:gd name="T3" fmla="*/ 0 h 104"/>
                <a:gd name="T4" fmla="*/ 293 w 393"/>
                <a:gd name="T5" fmla="*/ 11 h 104"/>
                <a:gd name="T6" fmla="*/ 246 w 393"/>
                <a:gd name="T7" fmla="*/ 11 h 104"/>
                <a:gd name="T8" fmla="*/ 178 w 393"/>
                <a:gd name="T9" fmla="*/ 84 h 104"/>
                <a:gd name="T10" fmla="*/ 100 w 393"/>
                <a:gd name="T11" fmla="*/ 84 h 104"/>
                <a:gd name="T12" fmla="*/ 100 w 393"/>
                <a:gd name="T13" fmla="*/ 71 h 104"/>
                <a:gd name="T14" fmla="*/ 0 w 393"/>
                <a:gd name="T15" fmla="*/ 71 h 104"/>
                <a:gd name="T16" fmla="*/ 0 w 393"/>
                <a:gd name="T17" fmla="*/ 104 h 104"/>
                <a:gd name="T18" fmla="*/ 100 w 393"/>
                <a:gd name="T19" fmla="*/ 104 h 104"/>
                <a:gd name="T20" fmla="*/ 100 w 393"/>
                <a:gd name="T21" fmla="*/ 95 h 104"/>
                <a:gd name="T22" fmla="*/ 183 w 393"/>
                <a:gd name="T23" fmla="*/ 95 h 104"/>
                <a:gd name="T24" fmla="*/ 251 w 393"/>
                <a:gd name="T25" fmla="*/ 22 h 104"/>
                <a:gd name="T26" fmla="*/ 293 w 393"/>
                <a:gd name="T27" fmla="*/ 22 h 104"/>
                <a:gd name="T28" fmla="*/ 293 w 393"/>
                <a:gd name="T29" fmla="*/ 33 h 104"/>
                <a:gd name="T30" fmla="*/ 393 w 393"/>
                <a:gd name="T31" fmla="*/ 33 h 104"/>
                <a:gd name="T32" fmla="*/ 393 w 393"/>
                <a:gd name="T3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3" h="104">
                  <a:moveTo>
                    <a:pt x="393" y="0"/>
                  </a:moveTo>
                  <a:cubicBezTo>
                    <a:pt x="293" y="0"/>
                    <a:pt x="293" y="0"/>
                    <a:pt x="293" y="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46" y="11"/>
                    <a:pt x="246" y="11"/>
                    <a:pt x="246" y="11"/>
                  </a:cubicBezTo>
                  <a:cubicBezTo>
                    <a:pt x="246" y="11"/>
                    <a:pt x="181" y="81"/>
                    <a:pt x="178" y="84"/>
                  </a:cubicBezTo>
                  <a:cubicBezTo>
                    <a:pt x="174" y="84"/>
                    <a:pt x="117" y="84"/>
                    <a:pt x="100" y="84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00" y="104"/>
                    <a:pt x="100" y="104"/>
                    <a:pt x="100" y="104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83" y="95"/>
                    <a:pt x="183" y="95"/>
                    <a:pt x="183" y="95"/>
                  </a:cubicBezTo>
                  <a:cubicBezTo>
                    <a:pt x="183" y="95"/>
                    <a:pt x="248" y="26"/>
                    <a:pt x="251" y="22"/>
                  </a:cubicBezTo>
                  <a:cubicBezTo>
                    <a:pt x="254" y="22"/>
                    <a:pt x="281" y="22"/>
                    <a:pt x="293" y="22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393" y="33"/>
                    <a:pt x="393" y="33"/>
                    <a:pt x="393" y="33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7" name="Freeform 458"/>
            <p:cNvSpPr>
              <a:spLocks/>
            </p:cNvSpPr>
            <p:nvPr/>
          </p:nvSpPr>
          <p:spPr bwMode="auto">
            <a:xfrm>
              <a:off x="3087429" y="2473785"/>
              <a:ext cx="826577" cy="231337"/>
            </a:xfrm>
            <a:custGeom>
              <a:avLst/>
              <a:gdLst>
                <a:gd name="T0" fmla="*/ 393 w 393"/>
                <a:gd name="T1" fmla="*/ 0 h 99"/>
                <a:gd name="T2" fmla="*/ 293 w 393"/>
                <a:gd name="T3" fmla="*/ 0 h 99"/>
                <a:gd name="T4" fmla="*/ 293 w 393"/>
                <a:gd name="T5" fmla="*/ 10 h 99"/>
                <a:gd name="T6" fmla="*/ 234 w 393"/>
                <a:gd name="T7" fmla="*/ 10 h 99"/>
                <a:gd name="T8" fmla="*/ 172 w 393"/>
                <a:gd name="T9" fmla="*/ 77 h 99"/>
                <a:gd name="T10" fmla="*/ 100 w 393"/>
                <a:gd name="T11" fmla="*/ 77 h 99"/>
                <a:gd name="T12" fmla="*/ 100 w 393"/>
                <a:gd name="T13" fmla="*/ 66 h 99"/>
                <a:gd name="T14" fmla="*/ 0 w 393"/>
                <a:gd name="T15" fmla="*/ 66 h 99"/>
                <a:gd name="T16" fmla="*/ 0 w 393"/>
                <a:gd name="T17" fmla="*/ 99 h 99"/>
                <a:gd name="T18" fmla="*/ 100 w 393"/>
                <a:gd name="T19" fmla="*/ 99 h 99"/>
                <a:gd name="T20" fmla="*/ 100 w 393"/>
                <a:gd name="T21" fmla="*/ 88 h 99"/>
                <a:gd name="T22" fmla="*/ 177 w 393"/>
                <a:gd name="T23" fmla="*/ 88 h 99"/>
                <a:gd name="T24" fmla="*/ 239 w 393"/>
                <a:gd name="T25" fmla="*/ 21 h 99"/>
                <a:gd name="T26" fmla="*/ 293 w 393"/>
                <a:gd name="T27" fmla="*/ 21 h 99"/>
                <a:gd name="T28" fmla="*/ 293 w 393"/>
                <a:gd name="T29" fmla="*/ 33 h 99"/>
                <a:gd name="T30" fmla="*/ 393 w 393"/>
                <a:gd name="T31" fmla="*/ 33 h 99"/>
                <a:gd name="T32" fmla="*/ 393 w 393"/>
                <a:gd name="T3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3" h="99">
                  <a:moveTo>
                    <a:pt x="393" y="0"/>
                  </a:moveTo>
                  <a:cubicBezTo>
                    <a:pt x="293" y="0"/>
                    <a:pt x="293" y="0"/>
                    <a:pt x="293" y="0"/>
                  </a:cubicBezTo>
                  <a:cubicBezTo>
                    <a:pt x="293" y="10"/>
                    <a:pt x="293" y="10"/>
                    <a:pt x="293" y="10"/>
                  </a:cubicBezTo>
                  <a:cubicBezTo>
                    <a:pt x="234" y="10"/>
                    <a:pt x="234" y="10"/>
                    <a:pt x="234" y="10"/>
                  </a:cubicBezTo>
                  <a:cubicBezTo>
                    <a:pt x="234" y="10"/>
                    <a:pt x="175" y="73"/>
                    <a:pt x="172" y="77"/>
                  </a:cubicBezTo>
                  <a:cubicBezTo>
                    <a:pt x="168" y="77"/>
                    <a:pt x="119" y="77"/>
                    <a:pt x="100" y="77"/>
                  </a:cubicBezTo>
                  <a:cubicBezTo>
                    <a:pt x="100" y="66"/>
                    <a:pt x="100" y="66"/>
                    <a:pt x="100" y="66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00" y="99"/>
                    <a:pt x="100" y="99"/>
                    <a:pt x="100" y="99"/>
                  </a:cubicBezTo>
                  <a:cubicBezTo>
                    <a:pt x="100" y="88"/>
                    <a:pt x="100" y="88"/>
                    <a:pt x="100" y="88"/>
                  </a:cubicBezTo>
                  <a:cubicBezTo>
                    <a:pt x="177" y="88"/>
                    <a:pt x="177" y="88"/>
                    <a:pt x="177" y="88"/>
                  </a:cubicBezTo>
                  <a:cubicBezTo>
                    <a:pt x="177" y="88"/>
                    <a:pt x="236" y="24"/>
                    <a:pt x="239" y="21"/>
                  </a:cubicBezTo>
                  <a:cubicBezTo>
                    <a:pt x="243" y="21"/>
                    <a:pt x="279" y="21"/>
                    <a:pt x="293" y="21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393" y="33"/>
                    <a:pt x="393" y="33"/>
                    <a:pt x="393" y="33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8" name="Rectangle 459"/>
            <p:cNvSpPr>
              <a:spLocks noChangeArrowheads="1"/>
            </p:cNvSpPr>
            <p:nvPr/>
          </p:nvSpPr>
          <p:spPr bwMode="auto">
            <a:xfrm>
              <a:off x="3704024" y="2632274"/>
              <a:ext cx="209981" cy="767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9" name="Freeform 460"/>
            <p:cNvSpPr>
              <a:spLocks noEditPoints="1"/>
            </p:cNvSpPr>
            <p:nvPr/>
          </p:nvSpPr>
          <p:spPr bwMode="auto">
            <a:xfrm>
              <a:off x="3493155" y="2748435"/>
              <a:ext cx="420851" cy="110254"/>
            </a:xfrm>
            <a:custGeom>
              <a:avLst/>
              <a:gdLst>
                <a:gd name="T0" fmla="*/ 200 w 200"/>
                <a:gd name="T1" fmla="*/ 38 h 47"/>
                <a:gd name="T2" fmla="*/ 200 w 200"/>
                <a:gd name="T3" fmla="*/ 5 h 47"/>
                <a:gd name="T4" fmla="*/ 100 w 200"/>
                <a:gd name="T5" fmla="*/ 5 h 47"/>
                <a:gd name="T6" fmla="*/ 100 w 200"/>
                <a:gd name="T7" fmla="*/ 18 h 47"/>
                <a:gd name="T8" fmla="*/ 46 w 200"/>
                <a:gd name="T9" fmla="*/ 18 h 47"/>
                <a:gd name="T10" fmla="*/ 24 w 200"/>
                <a:gd name="T11" fmla="*/ 0 h 47"/>
                <a:gd name="T12" fmla="*/ 0 w 200"/>
                <a:gd name="T13" fmla="*/ 24 h 47"/>
                <a:gd name="T14" fmla="*/ 24 w 200"/>
                <a:gd name="T15" fmla="*/ 47 h 47"/>
                <a:gd name="T16" fmla="*/ 47 w 200"/>
                <a:gd name="T17" fmla="*/ 29 h 47"/>
                <a:gd name="T18" fmla="*/ 100 w 200"/>
                <a:gd name="T19" fmla="*/ 29 h 47"/>
                <a:gd name="T20" fmla="*/ 100 w 200"/>
                <a:gd name="T21" fmla="*/ 38 h 47"/>
                <a:gd name="T22" fmla="*/ 200 w 200"/>
                <a:gd name="T23" fmla="*/ 38 h 47"/>
                <a:gd name="T24" fmla="*/ 24 w 200"/>
                <a:gd name="T25" fmla="*/ 34 h 47"/>
                <a:gd name="T26" fmla="*/ 14 w 200"/>
                <a:gd name="T27" fmla="*/ 24 h 47"/>
                <a:gd name="T28" fmla="*/ 24 w 200"/>
                <a:gd name="T29" fmla="*/ 14 h 47"/>
                <a:gd name="T30" fmla="*/ 33 w 200"/>
                <a:gd name="T31" fmla="*/ 24 h 47"/>
                <a:gd name="T32" fmla="*/ 24 w 200"/>
                <a:gd name="T3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0" h="47">
                  <a:moveTo>
                    <a:pt x="200" y="38"/>
                  </a:moveTo>
                  <a:cubicBezTo>
                    <a:pt x="200" y="5"/>
                    <a:pt x="200" y="5"/>
                    <a:pt x="200" y="5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4" y="8"/>
                    <a:pt x="35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5" y="47"/>
                    <a:pt x="44" y="40"/>
                    <a:pt x="47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38"/>
                    <a:pt x="100" y="38"/>
                    <a:pt x="100" y="38"/>
                  </a:cubicBezTo>
                  <a:lnTo>
                    <a:pt x="200" y="38"/>
                  </a:lnTo>
                  <a:close/>
                  <a:moveTo>
                    <a:pt x="24" y="34"/>
                  </a:moveTo>
                  <a:cubicBezTo>
                    <a:pt x="18" y="34"/>
                    <a:pt x="14" y="29"/>
                    <a:pt x="14" y="24"/>
                  </a:cubicBezTo>
                  <a:cubicBezTo>
                    <a:pt x="14" y="19"/>
                    <a:pt x="18" y="14"/>
                    <a:pt x="24" y="14"/>
                  </a:cubicBezTo>
                  <a:cubicBezTo>
                    <a:pt x="29" y="14"/>
                    <a:pt x="33" y="19"/>
                    <a:pt x="33" y="24"/>
                  </a:cubicBezTo>
                  <a:cubicBezTo>
                    <a:pt x="33" y="29"/>
                    <a:pt x="29" y="34"/>
                    <a:pt x="24" y="3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0" name="Freeform 461"/>
            <p:cNvSpPr>
              <a:spLocks/>
            </p:cNvSpPr>
            <p:nvPr/>
          </p:nvSpPr>
          <p:spPr bwMode="auto">
            <a:xfrm>
              <a:off x="2839190" y="3268203"/>
              <a:ext cx="1074816" cy="886953"/>
            </a:xfrm>
            <a:custGeom>
              <a:avLst/>
              <a:gdLst>
                <a:gd name="T0" fmla="*/ 411 w 511"/>
                <a:gd name="T1" fmla="*/ 9 h 381"/>
                <a:gd name="T2" fmla="*/ 274 w 511"/>
                <a:gd name="T3" fmla="*/ 9 h 381"/>
                <a:gd name="T4" fmla="*/ 234 w 511"/>
                <a:gd name="T5" fmla="*/ 49 h 381"/>
                <a:gd name="T6" fmla="*/ 77 w 511"/>
                <a:gd name="T7" fmla="*/ 49 h 381"/>
                <a:gd name="T8" fmla="*/ 77 w 511"/>
                <a:gd name="T9" fmla="*/ 228 h 381"/>
                <a:gd name="T10" fmla="*/ 14 w 511"/>
                <a:gd name="T11" fmla="*/ 228 h 381"/>
                <a:gd name="T12" fmla="*/ 14 w 511"/>
                <a:gd name="T13" fmla="*/ 268 h 381"/>
                <a:gd name="T14" fmla="*/ 0 w 511"/>
                <a:gd name="T15" fmla="*/ 268 h 381"/>
                <a:gd name="T16" fmla="*/ 0 w 511"/>
                <a:gd name="T17" fmla="*/ 381 h 381"/>
                <a:gd name="T18" fmla="*/ 37 w 511"/>
                <a:gd name="T19" fmla="*/ 381 h 381"/>
                <a:gd name="T20" fmla="*/ 37 w 511"/>
                <a:gd name="T21" fmla="*/ 268 h 381"/>
                <a:gd name="T22" fmla="*/ 25 w 511"/>
                <a:gd name="T23" fmla="*/ 268 h 381"/>
                <a:gd name="T24" fmla="*/ 25 w 511"/>
                <a:gd name="T25" fmla="*/ 239 h 381"/>
                <a:gd name="T26" fmla="*/ 88 w 511"/>
                <a:gd name="T27" fmla="*/ 239 h 381"/>
                <a:gd name="T28" fmla="*/ 88 w 511"/>
                <a:gd name="T29" fmla="*/ 60 h 381"/>
                <a:gd name="T30" fmla="*/ 239 w 511"/>
                <a:gd name="T31" fmla="*/ 60 h 381"/>
                <a:gd name="T32" fmla="*/ 279 w 511"/>
                <a:gd name="T33" fmla="*/ 20 h 381"/>
                <a:gd name="T34" fmla="*/ 411 w 511"/>
                <a:gd name="T35" fmla="*/ 20 h 381"/>
                <a:gd name="T36" fmla="*/ 411 w 511"/>
                <a:gd name="T37" fmla="*/ 33 h 381"/>
                <a:gd name="T38" fmla="*/ 511 w 511"/>
                <a:gd name="T39" fmla="*/ 33 h 381"/>
                <a:gd name="T40" fmla="*/ 511 w 511"/>
                <a:gd name="T41" fmla="*/ 0 h 381"/>
                <a:gd name="T42" fmla="*/ 411 w 511"/>
                <a:gd name="T43" fmla="*/ 0 h 381"/>
                <a:gd name="T44" fmla="*/ 411 w 511"/>
                <a:gd name="T45" fmla="*/ 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1" h="381">
                  <a:moveTo>
                    <a:pt x="411" y="9"/>
                  </a:moveTo>
                  <a:cubicBezTo>
                    <a:pt x="274" y="9"/>
                    <a:pt x="274" y="9"/>
                    <a:pt x="274" y="9"/>
                  </a:cubicBezTo>
                  <a:cubicBezTo>
                    <a:pt x="274" y="9"/>
                    <a:pt x="237" y="46"/>
                    <a:pt x="234" y="49"/>
                  </a:cubicBezTo>
                  <a:cubicBezTo>
                    <a:pt x="230" y="49"/>
                    <a:pt x="77" y="49"/>
                    <a:pt x="77" y="49"/>
                  </a:cubicBezTo>
                  <a:cubicBezTo>
                    <a:pt x="77" y="49"/>
                    <a:pt x="77" y="217"/>
                    <a:pt x="77" y="228"/>
                  </a:cubicBezTo>
                  <a:cubicBezTo>
                    <a:pt x="68" y="228"/>
                    <a:pt x="14" y="228"/>
                    <a:pt x="14" y="228"/>
                  </a:cubicBezTo>
                  <a:cubicBezTo>
                    <a:pt x="14" y="268"/>
                    <a:pt x="14" y="268"/>
                    <a:pt x="14" y="26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37" y="381"/>
                    <a:pt x="37" y="381"/>
                    <a:pt x="37" y="381"/>
                  </a:cubicBezTo>
                  <a:cubicBezTo>
                    <a:pt x="37" y="268"/>
                    <a:pt x="37" y="268"/>
                    <a:pt x="37" y="268"/>
                  </a:cubicBezTo>
                  <a:cubicBezTo>
                    <a:pt x="25" y="268"/>
                    <a:pt x="25" y="268"/>
                    <a:pt x="25" y="268"/>
                  </a:cubicBezTo>
                  <a:cubicBezTo>
                    <a:pt x="25" y="259"/>
                    <a:pt x="25" y="244"/>
                    <a:pt x="25" y="239"/>
                  </a:cubicBezTo>
                  <a:cubicBezTo>
                    <a:pt x="34" y="239"/>
                    <a:pt x="88" y="239"/>
                    <a:pt x="88" y="239"/>
                  </a:cubicBezTo>
                  <a:cubicBezTo>
                    <a:pt x="88" y="239"/>
                    <a:pt x="88" y="70"/>
                    <a:pt x="88" y="60"/>
                  </a:cubicBezTo>
                  <a:cubicBezTo>
                    <a:pt x="98" y="60"/>
                    <a:pt x="239" y="60"/>
                    <a:pt x="239" y="60"/>
                  </a:cubicBezTo>
                  <a:cubicBezTo>
                    <a:pt x="239" y="60"/>
                    <a:pt x="276" y="23"/>
                    <a:pt x="279" y="20"/>
                  </a:cubicBezTo>
                  <a:cubicBezTo>
                    <a:pt x="282" y="20"/>
                    <a:pt x="384" y="20"/>
                    <a:pt x="411" y="20"/>
                  </a:cubicBezTo>
                  <a:cubicBezTo>
                    <a:pt x="411" y="33"/>
                    <a:pt x="411" y="33"/>
                    <a:pt x="411" y="33"/>
                  </a:cubicBezTo>
                  <a:cubicBezTo>
                    <a:pt x="511" y="33"/>
                    <a:pt x="511" y="33"/>
                    <a:pt x="511" y="33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411" y="0"/>
                    <a:pt x="411" y="0"/>
                    <a:pt x="411" y="0"/>
                  </a:cubicBezTo>
                  <a:lnTo>
                    <a:pt x="411" y="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1" name="Freeform 462"/>
            <p:cNvSpPr>
              <a:spLocks noEditPoints="1"/>
            </p:cNvSpPr>
            <p:nvPr/>
          </p:nvSpPr>
          <p:spPr bwMode="auto">
            <a:xfrm>
              <a:off x="1029440" y="3014226"/>
              <a:ext cx="4607119" cy="498111"/>
            </a:xfrm>
            <a:custGeom>
              <a:avLst/>
              <a:gdLst>
                <a:gd name="T0" fmla="*/ 2190 w 2190"/>
                <a:gd name="T1" fmla="*/ 214 h 214"/>
                <a:gd name="T2" fmla="*/ 2190 w 2190"/>
                <a:gd name="T3" fmla="*/ 181 h 214"/>
                <a:gd name="T4" fmla="*/ 2090 w 2190"/>
                <a:gd name="T5" fmla="*/ 181 h 214"/>
                <a:gd name="T6" fmla="*/ 2090 w 2190"/>
                <a:gd name="T7" fmla="*/ 195 h 214"/>
                <a:gd name="T8" fmla="*/ 1585 w 2190"/>
                <a:gd name="T9" fmla="*/ 195 h 214"/>
                <a:gd name="T10" fmla="*/ 1479 w 2190"/>
                <a:gd name="T11" fmla="*/ 85 h 214"/>
                <a:gd name="T12" fmla="*/ 879 w 2190"/>
                <a:gd name="T13" fmla="*/ 85 h 214"/>
                <a:gd name="T14" fmla="*/ 853 w 2190"/>
                <a:gd name="T15" fmla="*/ 59 h 214"/>
                <a:gd name="T16" fmla="*/ 728 w 2190"/>
                <a:gd name="T17" fmla="*/ 59 h 214"/>
                <a:gd name="T18" fmla="*/ 689 w 2190"/>
                <a:gd name="T19" fmla="*/ 20 h 214"/>
                <a:gd name="T20" fmla="*/ 46 w 2190"/>
                <a:gd name="T21" fmla="*/ 20 h 214"/>
                <a:gd name="T22" fmla="*/ 23 w 2190"/>
                <a:gd name="T23" fmla="*/ 0 h 214"/>
                <a:gd name="T24" fmla="*/ 0 w 2190"/>
                <a:gd name="T25" fmla="*/ 23 h 214"/>
                <a:gd name="T26" fmla="*/ 23 w 2190"/>
                <a:gd name="T27" fmla="*/ 47 h 214"/>
                <a:gd name="T28" fmla="*/ 45 w 2190"/>
                <a:gd name="T29" fmla="*/ 31 h 214"/>
                <a:gd name="T30" fmla="*/ 684 w 2190"/>
                <a:gd name="T31" fmla="*/ 31 h 214"/>
                <a:gd name="T32" fmla="*/ 723 w 2190"/>
                <a:gd name="T33" fmla="*/ 70 h 214"/>
                <a:gd name="T34" fmla="*/ 849 w 2190"/>
                <a:gd name="T35" fmla="*/ 70 h 214"/>
                <a:gd name="T36" fmla="*/ 874 w 2190"/>
                <a:gd name="T37" fmla="*/ 95 h 214"/>
                <a:gd name="T38" fmla="*/ 1474 w 2190"/>
                <a:gd name="T39" fmla="*/ 95 h 214"/>
                <a:gd name="T40" fmla="*/ 1580 w 2190"/>
                <a:gd name="T41" fmla="*/ 206 h 214"/>
                <a:gd name="T42" fmla="*/ 2090 w 2190"/>
                <a:gd name="T43" fmla="*/ 206 h 214"/>
                <a:gd name="T44" fmla="*/ 2090 w 2190"/>
                <a:gd name="T45" fmla="*/ 214 h 214"/>
                <a:gd name="T46" fmla="*/ 2190 w 2190"/>
                <a:gd name="T47" fmla="*/ 214 h 214"/>
                <a:gd name="T48" fmla="*/ 23 w 2190"/>
                <a:gd name="T49" fmla="*/ 33 h 214"/>
                <a:gd name="T50" fmla="*/ 13 w 2190"/>
                <a:gd name="T51" fmla="*/ 23 h 214"/>
                <a:gd name="T52" fmla="*/ 23 w 2190"/>
                <a:gd name="T53" fmla="*/ 14 h 214"/>
                <a:gd name="T54" fmla="*/ 33 w 2190"/>
                <a:gd name="T55" fmla="*/ 23 h 214"/>
                <a:gd name="T56" fmla="*/ 23 w 2190"/>
                <a:gd name="T57" fmla="*/ 3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90" h="214">
                  <a:moveTo>
                    <a:pt x="2190" y="214"/>
                  </a:moveTo>
                  <a:cubicBezTo>
                    <a:pt x="2190" y="181"/>
                    <a:pt x="2190" y="181"/>
                    <a:pt x="2190" y="181"/>
                  </a:cubicBezTo>
                  <a:cubicBezTo>
                    <a:pt x="2090" y="181"/>
                    <a:pt x="2090" y="181"/>
                    <a:pt x="2090" y="181"/>
                  </a:cubicBezTo>
                  <a:cubicBezTo>
                    <a:pt x="2090" y="195"/>
                    <a:pt x="2090" y="195"/>
                    <a:pt x="2090" y="195"/>
                  </a:cubicBezTo>
                  <a:cubicBezTo>
                    <a:pt x="2038" y="195"/>
                    <a:pt x="1589" y="195"/>
                    <a:pt x="1585" y="195"/>
                  </a:cubicBezTo>
                  <a:cubicBezTo>
                    <a:pt x="1581" y="192"/>
                    <a:pt x="1479" y="85"/>
                    <a:pt x="1479" y="85"/>
                  </a:cubicBezTo>
                  <a:cubicBezTo>
                    <a:pt x="1479" y="85"/>
                    <a:pt x="883" y="85"/>
                    <a:pt x="879" y="85"/>
                  </a:cubicBezTo>
                  <a:cubicBezTo>
                    <a:pt x="876" y="82"/>
                    <a:pt x="853" y="59"/>
                    <a:pt x="853" y="59"/>
                  </a:cubicBezTo>
                  <a:cubicBezTo>
                    <a:pt x="853" y="59"/>
                    <a:pt x="732" y="59"/>
                    <a:pt x="728" y="59"/>
                  </a:cubicBezTo>
                  <a:cubicBezTo>
                    <a:pt x="725" y="56"/>
                    <a:pt x="689" y="20"/>
                    <a:pt x="689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4" y="8"/>
                    <a:pt x="35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4" y="47"/>
                    <a:pt x="42" y="40"/>
                    <a:pt x="45" y="31"/>
                  </a:cubicBezTo>
                  <a:cubicBezTo>
                    <a:pt x="106" y="31"/>
                    <a:pt x="680" y="31"/>
                    <a:pt x="684" y="31"/>
                  </a:cubicBezTo>
                  <a:cubicBezTo>
                    <a:pt x="687" y="33"/>
                    <a:pt x="723" y="70"/>
                    <a:pt x="723" y="70"/>
                  </a:cubicBezTo>
                  <a:cubicBezTo>
                    <a:pt x="723" y="70"/>
                    <a:pt x="844" y="70"/>
                    <a:pt x="849" y="70"/>
                  </a:cubicBezTo>
                  <a:cubicBezTo>
                    <a:pt x="851" y="73"/>
                    <a:pt x="874" y="95"/>
                    <a:pt x="874" y="95"/>
                  </a:cubicBezTo>
                  <a:cubicBezTo>
                    <a:pt x="874" y="95"/>
                    <a:pt x="1470" y="95"/>
                    <a:pt x="1474" y="95"/>
                  </a:cubicBezTo>
                  <a:cubicBezTo>
                    <a:pt x="1477" y="99"/>
                    <a:pt x="1580" y="206"/>
                    <a:pt x="1580" y="206"/>
                  </a:cubicBezTo>
                  <a:cubicBezTo>
                    <a:pt x="2090" y="206"/>
                    <a:pt x="2090" y="206"/>
                    <a:pt x="2090" y="206"/>
                  </a:cubicBezTo>
                  <a:cubicBezTo>
                    <a:pt x="2090" y="214"/>
                    <a:pt x="2090" y="214"/>
                    <a:pt x="2090" y="214"/>
                  </a:cubicBezTo>
                  <a:lnTo>
                    <a:pt x="2190" y="214"/>
                  </a:lnTo>
                  <a:close/>
                  <a:moveTo>
                    <a:pt x="23" y="33"/>
                  </a:moveTo>
                  <a:cubicBezTo>
                    <a:pt x="18" y="33"/>
                    <a:pt x="13" y="29"/>
                    <a:pt x="13" y="23"/>
                  </a:cubicBez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3"/>
                  </a:cubicBezTo>
                  <a:cubicBezTo>
                    <a:pt x="33" y="29"/>
                    <a:pt x="28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2" name="Rectangle 463"/>
            <p:cNvSpPr>
              <a:spLocks noChangeArrowheads="1"/>
            </p:cNvSpPr>
            <p:nvPr/>
          </p:nvSpPr>
          <p:spPr bwMode="auto">
            <a:xfrm>
              <a:off x="5426579" y="3286907"/>
              <a:ext cx="209981" cy="767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3" name="Freeform 464"/>
            <p:cNvSpPr>
              <a:spLocks noEditPoints="1"/>
            </p:cNvSpPr>
            <p:nvPr/>
          </p:nvSpPr>
          <p:spPr bwMode="auto">
            <a:xfrm>
              <a:off x="3704024" y="3102822"/>
              <a:ext cx="1932534" cy="114192"/>
            </a:xfrm>
            <a:custGeom>
              <a:avLst/>
              <a:gdLst>
                <a:gd name="T0" fmla="*/ 919 w 919"/>
                <a:gd name="T1" fmla="*/ 8 h 49"/>
                <a:gd name="T2" fmla="*/ 819 w 919"/>
                <a:gd name="T3" fmla="*/ 8 h 49"/>
                <a:gd name="T4" fmla="*/ 819 w 919"/>
                <a:gd name="T5" fmla="*/ 21 h 49"/>
                <a:gd name="T6" fmla="*/ 388 w 919"/>
                <a:gd name="T7" fmla="*/ 21 h 49"/>
                <a:gd name="T8" fmla="*/ 365 w 919"/>
                <a:gd name="T9" fmla="*/ 1 h 49"/>
                <a:gd name="T10" fmla="*/ 341 w 919"/>
                <a:gd name="T11" fmla="*/ 21 h 49"/>
                <a:gd name="T12" fmla="*/ 100 w 919"/>
                <a:gd name="T13" fmla="*/ 21 h 49"/>
                <a:gd name="T14" fmla="*/ 100 w 919"/>
                <a:gd name="T15" fmla="*/ 0 h 49"/>
                <a:gd name="T16" fmla="*/ 0 w 919"/>
                <a:gd name="T17" fmla="*/ 0 h 49"/>
                <a:gd name="T18" fmla="*/ 0 w 919"/>
                <a:gd name="T19" fmla="*/ 33 h 49"/>
                <a:gd name="T20" fmla="*/ 100 w 919"/>
                <a:gd name="T21" fmla="*/ 33 h 49"/>
                <a:gd name="T22" fmla="*/ 100 w 919"/>
                <a:gd name="T23" fmla="*/ 32 h 49"/>
                <a:gd name="T24" fmla="*/ 342 w 919"/>
                <a:gd name="T25" fmla="*/ 32 h 49"/>
                <a:gd name="T26" fmla="*/ 365 w 919"/>
                <a:gd name="T27" fmla="*/ 49 h 49"/>
                <a:gd name="T28" fmla="*/ 387 w 919"/>
                <a:gd name="T29" fmla="*/ 32 h 49"/>
                <a:gd name="T30" fmla="*/ 819 w 919"/>
                <a:gd name="T31" fmla="*/ 32 h 49"/>
                <a:gd name="T32" fmla="*/ 819 w 919"/>
                <a:gd name="T33" fmla="*/ 42 h 49"/>
                <a:gd name="T34" fmla="*/ 919 w 919"/>
                <a:gd name="T35" fmla="*/ 42 h 49"/>
                <a:gd name="T36" fmla="*/ 919 w 919"/>
                <a:gd name="T37" fmla="*/ 8 h 49"/>
                <a:gd name="T38" fmla="*/ 365 w 919"/>
                <a:gd name="T39" fmla="*/ 35 h 49"/>
                <a:gd name="T40" fmla="*/ 355 w 919"/>
                <a:gd name="T41" fmla="*/ 25 h 49"/>
                <a:gd name="T42" fmla="*/ 365 w 919"/>
                <a:gd name="T43" fmla="*/ 15 h 49"/>
                <a:gd name="T44" fmla="*/ 374 w 919"/>
                <a:gd name="T45" fmla="*/ 25 h 49"/>
                <a:gd name="T46" fmla="*/ 365 w 919"/>
                <a:gd name="T47" fmla="*/ 3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9" h="49">
                  <a:moveTo>
                    <a:pt x="919" y="8"/>
                  </a:moveTo>
                  <a:cubicBezTo>
                    <a:pt x="819" y="8"/>
                    <a:pt x="819" y="8"/>
                    <a:pt x="819" y="8"/>
                  </a:cubicBezTo>
                  <a:cubicBezTo>
                    <a:pt x="819" y="21"/>
                    <a:pt x="819" y="21"/>
                    <a:pt x="819" y="21"/>
                  </a:cubicBezTo>
                  <a:cubicBezTo>
                    <a:pt x="388" y="21"/>
                    <a:pt x="388" y="21"/>
                    <a:pt x="388" y="21"/>
                  </a:cubicBezTo>
                  <a:cubicBezTo>
                    <a:pt x="386" y="10"/>
                    <a:pt x="376" y="1"/>
                    <a:pt x="365" y="1"/>
                  </a:cubicBezTo>
                  <a:cubicBezTo>
                    <a:pt x="353" y="1"/>
                    <a:pt x="343" y="10"/>
                    <a:pt x="341" y="21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342" y="32"/>
                    <a:pt x="342" y="32"/>
                    <a:pt x="342" y="32"/>
                  </a:cubicBezTo>
                  <a:cubicBezTo>
                    <a:pt x="345" y="42"/>
                    <a:pt x="354" y="49"/>
                    <a:pt x="365" y="49"/>
                  </a:cubicBezTo>
                  <a:cubicBezTo>
                    <a:pt x="375" y="49"/>
                    <a:pt x="384" y="42"/>
                    <a:pt x="387" y="32"/>
                  </a:cubicBezTo>
                  <a:cubicBezTo>
                    <a:pt x="819" y="32"/>
                    <a:pt x="819" y="32"/>
                    <a:pt x="819" y="32"/>
                  </a:cubicBezTo>
                  <a:cubicBezTo>
                    <a:pt x="819" y="42"/>
                    <a:pt x="819" y="42"/>
                    <a:pt x="819" y="42"/>
                  </a:cubicBezTo>
                  <a:cubicBezTo>
                    <a:pt x="919" y="42"/>
                    <a:pt x="919" y="42"/>
                    <a:pt x="919" y="42"/>
                  </a:cubicBezTo>
                  <a:lnTo>
                    <a:pt x="919" y="8"/>
                  </a:lnTo>
                  <a:close/>
                  <a:moveTo>
                    <a:pt x="365" y="35"/>
                  </a:moveTo>
                  <a:cubicBezTo>
                    <a:pt x="359" y="35"/>
                    <a:pt x="355" y="30"/>
                    <a:pt x="355" y="25"/>
                  </a:cubicBezTo>
                  <a:cubicBezTo>
                    <a:pt x="355" y="20"/>
                    <a:pt x="359" y="15"/>
                    <a:pt x="365" y="15"/>
                  </a:cubicBezTo>
                  <a:cubicBezTo>
                    <a:pt x="370" y="15"/>
                    <a:pt x="374" y="20"/>
                    <a:pt x="374" y="25"/>
                  </a:cubicBezTo>
                  <a:cubicBezTo>
                    <a:pt x="374" y="30"/>
                    <a:pt x="370" y="35"/>
                    <a:pt x="365" y="3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4" name="Freeform 465"/>
            <p:cNvSpPr>
              <a:spLocks/>
            </p:cNvSpPr>
            <p:nvPr/>
          </p:nvSpPr>
          <p:spPr bwMode="auto">
            <a:xfrm>
              <a:off x="3087429" y="2958114"/>
              <a:ext cx="2549131" cy="242165"/>
            </a:xfrm>
            <a:custGeom>
              <a:avLst/>
              <a:gdLst>
                <a:gd name="T0" fmla="*/ 1212 w 1212"/>
                <a:gd name="T1" fmla="*/ 0 h 104"/>
                <a:gd name="T2" fmla="*/ 1112 w 1212"/>
                <a:gd name="T3" fmla="*/ 0 h 104"/>
                <a:gd name="T4" fmla="*/ 1112 w 1212"/>
                <a:gd name="T5" fmla="*/ 14 h 104"/>
                <a:gd name="T6" fmla="*/ 438 w 1212"/>
                <a:gd name="T7" fmla="*/ 14 h 104"/>
                <a:gd name="T8" fmla="*/ 404 w 1212"/>
                <a:gd name="T9" fmla="*/ 48 h 104"/>
                <a:gd name="T10" fmla="*/ 155 w 1212"/>
                <a:gd name="T11" fmla="*/ 48 h 104"/>
                <a:gd name="T12" fmla="*/ 117 w 1212"/>
                <a:gd name="T13" fmla="*/ 85 h 104"/>
                <a:gd name="T14" fmla="*/ 100 w 1212"/>
                <a:gd name="T15" fmla="*/ 85 h 104"/>
                <a:gd name="T16" fmla="*/ 100 w 1212"/>
                <a:gd name="T17" fmla="*/ 70 h 104"/>
                <a:gd name="T18" fmla="*/ 0 w 1212"/>
                <a:gd name="T19" fmla="*/ 70 h 104"/>
                <a:gd name="T20" fmla="*/ 0 w 1212"/>
                <a:gd name="T21" fmla="*/ 104 h 104"/>
                <a:gd name="T22" fmla="*/ 100 w 1212"/>
                <a:gd name="T23" fmla="*/ 104 h 104"/>
                <a:gd name="T24" fmla="*/ 100 w 1212"/>
                <a:gd name="T25" fmla="*/ 96 h 104"/>
                <a:gd name="T26" fmla="*/ 122 w 1212"/>
                <a:gd name="T27" fmla="*/ 96 h 104"/>
                <a:gd name="T28" fmla="*/ 159 w 1212"/>
                <a:gd name="T29" fmla="*/ 59 h 104"/>
                <a:gd name="T30" fmla="*/ 408 w 1212"/>
                <a:gd name="T31" fmla="*/ 59 h 104"/>
                <a:gd name="T32" fmla="*/ 442 w 1212"/>
                <a:gd name="T33" fmla="*/ 25 h 104"/>
                <a:gd name="T34" fmla="*/ 1112 w 1212"/>
                <a:gd name="T35" fmla="*/ 25 h 104"/>
                <a:gd name="T36" fmla="*/ 1112 w 1212"/>
                <a:gd name="T37" fmla="*/ 33 h 104"/>
                <a:gd name="T38" fmla="*/ 1212 w 1212"/>
                <a:gd name="T39" fmla="*/ 33 h 104"/>
                <a:gd name="T40" fmla="*/ 1212 w 1212"/>
                <a:gd name="T41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12" h="104">
                  <a:moveTo>
                    <a:pt x="1212" y="0"/>
                  </a:moveTo>
                  <a:cubicBezTo>
                    <a:pt x="1112" y="0"/>
                    <a:pt x="1112" y="0"/>
                    <a:pt x="1112" y="0"/>
                  </a:cubicBezTo>
                  <a:cubicBezTo>
                    <a:pt x="1112" y="14"/>
                    <a:pt x="1112" y="14"/>
                    <a:pt x="1112" y="14"/>
                  </a:cubicBezTo>
                  <a:cubicBezTo>
                    <a:pt x="438" y="14"/>
                    <a:pt x="438" y="14"/>
                    <a:pt x="438" y="14"/>
                  </a:cubicBezTo>
                  <a:cubicBezTo>
                    <a:pt x="438" y="14"/>
                    <a:pt x="407" y="45"/>
                    <a:pt x="404" y="48"/>
                  </a:cubicBezTo>
                  <a:cubicBezTo>
                    <a:pt x="399" y="48"/>
                    <a:pt x="155" y="48"/>
                    <a:pt x="155" y="48"/>
                  </a:cubicBezTo>
                  <a:cubicBezTo>
                    <a:pt x="155" y="48"/>
                    <a:pt x="120" y="82"/>
                    <a:pt x="117" y="85"/>
                  </a:cubicBezTo>
                  <a:cubicBezTo>
                    <a:pt x="115" y="85"/>
                    <a:pt x="107" y="85"/>
                    <a:pt x="100" y="85"/>
                  </a:cubicBezTo>
                  <a:cubicBezTo>
                    <a:pt x="100" y="70"/>
                    <a:pt x="100" y="70"/>
                    <a:pt x="10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00" y="104"/>
                    <a:pt x="100" y="104"/>
                    <a:pt x="100" y="104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6"/>
                    <a:pt x="156" y="62"/>
                    <a:pt x="159" y="59"/>
                  </a:cubicBezTo>
                  <a:cubicBezTo>
                    <a:pt x="164" y="59"/>
                    <a:pt x="408" y="59"/>
                    <a:pt x="408" y="59"/>
                  </a:cubicBezTo>
                  <a:cubicBezTo>
                    <a:pt x="408" y="59"/>
                    <a:pt x="439" y="28"/>
                    <a:pt x="442" y="25"/>
                  </a:cubicBezTo>
                  <a:cubicBezTo>
                    <a:pt x="447" y="25"/>
                    <a:pt x="1057" y="25"/>
                    <a:pt x="1112" y="25"/>
                  </a:cubicBezTo>
                  <a:cubicBezTo>
                    <a:pt x="1112" y="33"/>
                    <a:pt x="1112" y="33"/>
                    <a:pt x="1112" y="33"/>
                  </a:cubicBezTo>
                  <a:cubicBezTo>
                    <a:pt x="1212" y="33"/>
                    <a:pt x="1212" y="33"/>
                    <a:pt x="1212" y="33"/>
                  </a:cubicBezTo>
                  <a:lnTo>
                    <a:pt x="1212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5" name="Rectangle 466"/>
            <p:cNvSpPr>
              <a:spLocks noChangeArrowheads="1"/>
            </p:cNvSpPr>
            <p:nvPr/>
          </p:nvSpPr>
          <p:spPr bwMode="auto">
            <a:xfrm>
              <a:off x="5426579" y="2795686"/>
              <a:ext cx="209981" cy="7875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6" name="Rectangle 467"/>
            <p:cNvSpPr>
              <a:spLocks noChangeArrowheads="1"/>
            </p:cNvSpPr>
            <p:nvPr/>
          </p:nvSpPr>
          <p:spPr bwMode="auto">
            <a:xfrm>
              <a:off x="5426579" y="2637196"/>
              <a:ext cx="209981" cy="7875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7" name="Rectangle 468"/>
            <p:cNvSpPr>
              <a:spLocks noChangeArrowheads="1"/>
            </p:cNvSpPr>
            <p:nvPr/>
          </p:nvSpPr>
          <p:spPr bwMode="auto">
            <a:xfrm>
              <a:off x="5426579" y="2473785"/>
              <a:ext cx="209981" cy="767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8" name="Rectangle 469"/>
            <p:cNvSpPr>
              <a:spLocks noChangeArrowheads="1"/>
            </p:cNvSpPr>
            <p:nvPr/>
          </p:nvSpPr>
          <p:spPr bwMode="auto">
            <a:xfrm>
              <a:off x="5426579" y="2306436"/>
              <a:ext cx="209981" cy="767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69" name="Freeform 470"/>
            <p:cNvSpPr>
              <a:spLocks/>
            </p:cNvSpPr>
            <p:nvPr/>
          </p:nvSpPr>
          <p:spPr bwMode="auto">
            <a:xfrm>
              <a:off x="2304450" y="3268203"/>
              <a:ext cx="2402323" cy="1431331"/>
            </a:xfrm>
            <a:custGeom>
              <a:avLst/>
              <a:gdLst>
                <a:gd name="T0" fmla="*/ 372 w 1142"/>
                <a:gd name="T1" fmla="*/ 14 h 615"/>
                <a:gd name="T2" fmla="*/ 298 w 1142"/>
                <a:gd name="T3" fmla="*/ 14 h 615"/>
                <a:gd name="T4" fmla="*/ 298 w 1142"/>
                <a:gd name="T5" fmla="*/ 184 h 615"/>
                <a:gd name="T6" fmla="*/ 237 w 1142"/>
                <a:gd name="T7" fmla="*/ 184 h 615"/>
                <a:gd name="T8" fmla="*/ 237 w 1142"/>
                <a:gd name="T9" fmla="*/ 228 h 615"/>
                <a:gd name="T10" fmla="*/ 37 w 1142"/>
                <a:gd name="T11" fmla="*/ 228 h 615"/>
                <a:gd name="T12" fmla="*/ 37 w 1142"/>
                <a:gd name="T13" fmla="*/ 268 h 615"/>
                <a:gd name="T14" fmla="*/ 0 w 1142"/>
                <a:gd name="T15" fmla="*/ 268 h 615"/>
                <a:gd name="T16" fmla="*/ 0 w 1142"/>
                <a:gd name="T17" fmla="*/ 381 h 615"/>
                <a:gd name="T18" fmla="*/ 37 w 1142"/>
                <a:gd name="T19" fmla="*/ 381 h 615"/>
                <a:gd name="T20" fmla="*/ 37 w 1142"/>
                <a:gd name="T21" fmla="*/ 476 h 615"/>
                <a:gd name="T22" fmla="*/ 176 w 1142"/>
                <a:gd name="T23" fmla="*/ 615 h 615"/>
                <a:gd name="T24" fmla="*/ 1089 w 1142"/>
                <a:gd name="T25" fmla="*/ 615 h 615"/>
                <a:gd name="T26" fmla="*/ 1131 w 1142"/>
                <a:gd name="T27" fmla="*/ 573 h 615"/>
                <a:gd name="T28" fmla="*/ 1131 w 1142"/>
                <a:gd name="T29" fmla="*/ 452 h 615"/>
                <a:gd name="T30" fmla="*/ 1142 w 1142"/>
                <a:gd name="T31" fmla="*/ 452 h 615"/>
                <a:gd name="T32" fmla="*/ 1142 w 1142"/>
                <a:gd name="T33" fmla="*/ 341 h 615"/>
                <a:gd name="T34" fmla="*/ 1111 w 1142"/>
                <a:gd name="T35" fmla="*/ 341 h 615"/>
                <a:gd name="T36" fmla="*/ 1111 w 1142"/>
                <a:gd name="T37" fmla="*/ 452 h 615"/>
                <a:gd name="T38" fmla="*/ 1120 w 1142"/>
                <a:gd name="T39" fmla="*/ 452 h 615"/>
                <a:gd name="T40" fmla="*/ 1120 w 1142"/>
                <a:gd name="T41" fmla="*/ 568 h 615"/>
                <a:gd name="T42" fmla="*/ 1084 w 1142"/>
                <a:gd name="T43" fmla="*/ 604 h 615"/>
                <a:gd name="T44" fmla="*/ 181 w 1142"/>
                <a:gd name="T45" fmla="*/ 604 h 615"/>
                <a:gd name="T46" fmla="*/ 48 w 1142"/>
                <a:gd name="T47" fmla="*/ 471 h 615"/>
                <a:gd name="T48" fmla="*/ 48 w 1142"/>
                <a:gd name="T49" fmla="*/ 239 h 615"/>
                <a:gd name="T50" fmla="*/ 248 w 1142"/>
                <a:gd name="T51" fmla="*/ 239 h 615"/>
                <a:gd name="T52" fmla="*/ 248 w 1142"/>
                <a:gd name="T53" fmla="*/ 195 h 615"/>
                <a:gd name="T54" fmla="*/ 309 w 1142"/>
                <a:gd name="T55" fmla="*/ 195 h 615"/>
                <a:gd name="T56" fmla="*/ 309 w 1142"/>
                <a:gd name="T57" fmla="*/ 25 h 615"/>
                <a:gd name="T58" fmla="*/ 372 w 1142"/>
                <a:gd name="T59" fmla="*/ 25 h 615"/>
                <a:gd name="T60" fmla="*/ 372 w 1142"/>
                <a:gd name="T61" fmla="*/ 33 h 615"/>
                <a:gd name="T62" fmla="*/ 472 w 1142"/>
                <a:gd name="T63" fmla="*/ 33 h 615"/>
                <a:gd name="T64" fmla="*/ 472 w 1142"/>
                <a:gd name="T65" fmla="*/ 0 h 615"/>
                <a:gd name="T66" fmla="*/ 372 w 1142"/>
                <a:gd name="T67" fmla="*/ 0 h 615"/>
                <a:gd name="T68" fmla="*/ 372 w 1142"/>
                <a:gd name="T69" fmla="*/ 14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42" h="615">
                  <a:moveTo>
                    <a:pt x="372" y="14"/>
                  </a:moveTo>
                  <a:cubicBezTo>
                    <a:pt x="298" y="14"/>
                    <a:pt x="298" y="14"/>
                    <a:pt x="298" y="14"/>
                  </a:cubicBezTo>
                  <a:cubicBezTo>
                    <a:pt x="298" y="14"/>
                    <a:pt x="298" y="174"/>
                    <a:pt x="298" y="184"/>
                  </a:cubicBezTo>
                  <a:cubicBezTo>
                    <a:pt x="289" y="184"/>
                    <a:pt x="237" y="184"/>
                    <a:pt x="237" y="184"/>
                  </a:cubicBezTo>
                  <a:cubicBezTo>
                    <a:pt x="237" y="184"/>
                    <a:pt x="237" y="219"/>
                    <a:pt x="237" y="228"/>
                  </a:cubicBezTo>
                  <a:cubicBezTo>
                    <a:pt x="226" y="228"/>
                    <a:pt x="37" y="228"/>
                    <a:pt x="37" y="228"/>
                  </a:cubicBezTo>
                  <a:cubicBezTo>
                    <a:pt x="37" y="268"/>
                    <a:pt x="37" y="268"/>
                    <a:pt x="37" y="26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37" y="381"/>
                    <a:pt x="37" y="381"/>
                    <a:pt x="37" y="381"/>
                  </a:cubicBezTo>
                  <a:cubicBezTo>
                    <a:pt x="37" y="476"/>
                    <a:pt x="37" y="476"/>
                    <a:pt x="37" y="476"/>
                  </a:cubicBezTo>
                  <a:cubicBezTo>
                    <a:pt x="176" y="615"/>
                    <a:pt x="176" y="615"/>
                    <a:pt x="176" y="615"/>
                  </a:cubicBezTo>
                  <a:cubicBezTo>
                    <a:pt x="1089" y="615"/>
                    <a:pt x="1089" y="615"/>
                    <a:pt x="1089" y="615"/>
                  </a:cubicBezTo>
                  <a:cubicBezTo>
                    <a:pt x="1131" y="573"/>
                    <a:pt x="1131" y="573"/>
                    <a:pt x="1131" y="573"/>
                  </a:cubicBezTo>
                  <a:cubicBezTo>
                    <a:pt x="1131" y="452"/>
                    <a:pt x="1131" y="452"/>
                    <a:pt x="1131" y="452"/>
                  </a:cubicBezTo>
                  <a:cubicBezTo>
                    <a:pt x="1142" y="452"/>
                    <a:pt x="1142" y="452"/>
                    <a:pt x="1142" y="452"/>
                  </a:cubicBezTo>
                  <a:cubicBezTo>
                    <a:pt x="1142" y="341"/>
                    <a:pt x="1142" y="341"/>
                    <a:pt x="1142" y="341"/>
                  </a:cubicBezTo>
                  <a:cubicBezTo>
                    <a:pt x="1111" y="341"/>
                    <a:pt x="1111" y="341"/>
                    <a:pt x="1111" y="341"/>
                  </a:cubicBezTo>
                  <a:cubicBezTo>
                    <a:pt x="1111" y="452"/>
                    <a:pt x="1111" y="452"/>
                    <a:pt x="1111" y="452"/>
                  </a:cubicBezTo>
                  <a:cubicBezTo>
                    <a:pt x="1120" y="452"/>
                    <a:pt x="1120" y="452"/>
                    <a:pt x="1120" y="452"/>
                  </a:cubicBezTo>
                  <a:cubicBezTo>
                    <a:pt x="1120" y="474"/>
                    <a:pt x="1120" y="564"/>
                    <a:pt x="1120" y="568"/>
                  </a:cubicBezTo>
                  <a:cubicBezTo>
                    <a:pt x="1117" y="571"/>
                    <a:pt x="1087" y="601"/>
                    <a:pt x="1084" y="604"/>
                  </a:cubicBezTo>
                  <a:cubicBezTo>
                    <a:pt x="1080" y="604"/>
                    <a:pt x="185" y="604"/>
                    <a:pt x="181" y="604"/>
                  </a:cubicBezTo>
                  <a:cubicBezTo>
                    <a:pt x="177" y="601"/>
                    <a:pt x="51" y="474"/>
                    <a:pt x="48" y="471"/>
                  </a:cubicBezTo>
                  <a:cubicBezTo>
                    <a:pt x="48" y="467"/>
                    <a:pt x="48" y="249"/>
                    <a:pt x="48" y="239"/>
                  </a:cubicBezTo>
                  <a:cubicBezTo>
                    <a:pt x="58" y="239"/>
                    <a:pt x="248" y="239"/>
                    <a:pt x="248" y="239"/>
                  </a:cubicBezTo>
                  <a:cubicBezTo>
                    <a:pt x="248" y="239"/>
                    <a:pt x="248" y="203"/>
                    <a:pt x="248" y="195"/>
                  </a:cubicBezTo>
                  <a:cubicBezTo>
                    <a:pt x="257" y="195"/>
                    <a:pt x="309" y="195"/>
                    <a:pt x="309" y="195"/>
                  </a:cubicBezTo>
                  <a:cubicBezTo>
                    <a:pt x="309" y="195"/>
                    <a:pt x="309" y="35"/>
                    <a:pt x="309" y="25"/>
                  </a:cubicBezTo>
                  <a:cubicBezTo>
                    <a:pt x="315" y="25"/>
                    <a:pt x="348" y="25"/>
                    <a:pt x="372" y="25"/>
                  </a:cubicBezTo>
                  <a:cubicBezTo>
                    <a:pt x="372" y="33"/>
                    <a:pt x="372" y="33"/>
                    <a:pt x="372" y="33"/>
                  </a:cubicBezTo>
                  <a:cubicBezTo>
                    <a:pt x="472" y="33"/>
                    <a:pt x="472" y="33"/>
                    <a:pt x="472" y="33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372" y="0"/>
                    <a:pt x="372" y="0"/>
                    <a:pt x="372" y="0"/>
                  </a:cubicBezTo>
                  <a:lnTo>
                    <a:pt x="372" y="14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0" name="Freeform 471"/>
            <p:cNvSpPr>
              <a:spLocks noEditPoints="1"/>
            </p:cNvSpPr>
            <p:nvPr/>
          </p:nvSpPr>
          <p:spPr bwMode="auto">
            <a:xfrm>
              <a:off x="3087429" y="3421771"/>
              <a:ext cx="969826" cy="414436"/>
            </a:xfrm>
            <a:custGeom>
              <a:avLst/>
              <a:gdLst>
                <a:gd name="T0" fmla="*/ 0 w 461"/>
                <a:gd name="T1" fmla="*/ 78 h 178"/>
                <a:gd name="T2" fmla="*/ 0 w 461"/>
                <a:gd name="T3" fmla="*/ 111 h 178"/>
                <a:gd name="T4" fmla="*/ 100 w 461"/>
                <a:gd name="T5" fmla="*/ 111 h 178"/>
                <a:gd name="T6" fmla="*/ 100 w 461"/>
                <a:gd name="T7" fmla="*/ 101 h 178"/>
                <a:gd name="T8" fmla="*/ 218 w 461"/>
                <a:gd name="T9" fmla="*/ 101 h 178"/>
                <a:gd name="T10" fmla="*/ 258 w 461"/>
                <a:gd name="T11" fmla="*/ 62 h 178"/>
                <a:gd name="T12" fmla="*/ 433 w 461"/>
                <a:gd name="T13" fmla="*/ 62 h 178"/>
                <a:gd name="T14" fmla="*/ 433 w 461"/>
                <a:gd name="T15" fmla="*/ 131 h 178"/>
                <a:gd name="T16" fmla="*/ 407 w 461"/>
                <a:gd name="T17" fmla="*/ 157 h 178"/>
                <a:gd name="T18" fmla="*/ 393 w 461"/>
                <a:gd name="T19" fmla="*/ 157 h 178"/>
                <a:gd name="T20" fmla="*/ 393 w 461"/>
                <a:gd name="T21" fmla="*/ 144 h 178"/>
                <a:gd name="T22" fmla="*/ 293 w 461"/>
                <a:gd name="T23" fmla="*/ 144 h 178"/>
                <a:gd name="T24" fmla="*/ 293 w 461"/>
                <a:gd name="T25" fmla="*/ 178 h 178"/>
                <a:gd name="T26" fmla="*/ 393 w 461"/>
                <a:gd name="T27" fmla="*/ 178 h 178"/>
                <a:gd name="T28" fmla="*/ 393 w 461"/>
                <a:gd name="T29" fmla="*/ 168 h 178"/>
                <a:gd name="T30" fmla="*/ 411 w 461"/>
                <a:gd name="T31" fmla="*/ 168 h 178"/>
                <a:gd name="T32" fmla="*/ 444 w 461"/>
                <a:gd name="T33" fmla="*/ 136 h 178"/>
                <a:gd name="T34" fmla="*/ 444 w 461"/>
                <a:gd name="T35" fmla="*/ 46 h 178"/>
                <a:gd name="T36" fmla="*/ 461 w 461"/>
                <a:gd name="T37" fmla="*/ 23 h 178"/>
                <a:gd name="T38" fmla="*/ 437 w 461"/>
                <a:gd name="T39" fmla="*/ 0 h 178"/>
                <a:gd name="T40" fmla="*/ 414 w 461"/>
                <a:gd name="T41" fmla="*/ 17 h 178"/>
                <a:gd name="T42" fmla="*/ 393 w 461"/>
                <a:gd name="T43" fmla="*/ 17 h 178"/>
                <a:gd name="T44" fmla="*/ 393 w 461"/>
                <a:gd name="T45" fmla="*/ 6 h 178"/>
                <a:gd name="T46" fmla="*/ 293 w 461"/>
                <a:gd name="T47" fmla="*/ 6 h 178"/>
                <a:gd name="T48" fmla="*/ 293 w 461"/>
                <a:gd name="T49" fmla="*/ 39 h 178"/>
                <a:gd name="T50" fmla="*/ 393 w 461"/>
                <a:gd name="T51" fmla="*/ 39 h 178"/>
                <a:gd name="T52" fmla="*/ 393 w 461"/>
                <a:gd name="T53" fmla="*/ 28 h 178"/>
                <a:gd name="T54" fmla="*/ 414 w 461"/>
                <a:gd name="T55" fmla="*/ 28 h 178"/>
                <a:gd name="T56" fmla="*/ 433 w 461"/>
                <a:gd name="T57" fmla="*/ 46 h 178"/>
                <a:gd name="T58" fmla="*/ 433 w 461"/>
                <a:gd name="T59" fmla="*/ 51 h 178"/>
                <a:gd name="T60" fmla="*/ 253 w 461"/>
                <a:gd name="T61" fmla="*/ 51 h 178"/>
                <a:gd name="T62" fmla="*/ 213 w 461"/>
                <a:gd name="T63" fmla="*/ 90 h 178"/>
                <a:gd name="T64" fmla="*/ 100 w 461"/>
                <a:gd name="T65" fmla="*/ 90 h 178"/>
                <a:gd name="T66" fmla="*/ 100 w 461"/>
                <a:gd name="T67" fmla="*/ 78 h 178"/>
                <a:gd name="T68" fmla="*/ 0 w 461"/>
                <a:gd name="T69" fmla="*/ 78 h 178"/>
                <a:gd name="T70" fmla="*/ 427 w 461"/>
                <a:gd name="T71" fmla="*/ 23 h 178"/>
                <a:gd name="T72" fmla="*/ 437 w 461"/>
                <a:gd name="T73" fmla="*/ 13 h 178"/>
                <a:gd name="T74" fmla="*/ 447 w 461"/>
                <a:gd name="T75" fmla="*/ 23 h 178"/>
                <a:gd name="T76" fmla="*/ 437 w 461"/>
                <a:gd name="T77" fmla="*/ 33 h 178"/>
                <a:gd name="T78" fmla="*/ 427 w 461"/>
                <a:gd name="T79" fmla="*/ 2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1" h="178">
                  <a:moveTo>
                    <a:pt x="0" y="78"/>
                  </a:moveTo>
                  <a:cubicBezTo>
                    <a:pt x="0" y="111"/>
                    <a:pt x="0" y="111"/>
                    <a:pt x="0" y="111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55" y="65"/>
                    <a:pt x="258" y="62"/>
                  </a:cubicBezTo>
                  <a:cubicBezTo>
                    <a:pt x="262" y="62"/>
                    <a:pt x="409" y="62"/>
                    <a:pt x="433" y="62"/>
                  </a:cubicBezTo>
                  <a:cubicBezTo>
                    <a:pt x="433" y="87"/>
                    <a:pt x="433" y="128"/>
                    <a:pt x="433" y="131"/>
                  </a:cubicBezTo>
                  <a:cubicBezTo>
                    <a:pt x="430" y="134"/>
                    <a:pt x="409" y="154"/>
                    <a:pt x="407" y="157"/>
                  </a:cubicBezTo>
                  <a:cubicBezTo>
                    <a:pt x="404" y="157"/>
                    <a:pt x="397" y="157"/>
                    <a:pt x="393" y="157"/>
                  </a:cubicBezTo>
                  <a:cubicBezTo>
                    <a:pt x="393" y="144"/>
                    <a:pt x="393" y="144"/>
                    <a:pt x="393" y="144"/>
                  </a:cubicBezTo>
                  <a:cubicBezTo>
                    <a:pt x="293" y="144"/>
                    <a:pt x="293" y="144"/>
                    <a:pt x="293" y="144"/>
                  </a:cubicBezTo>
                  <a:cubicBezTo>
                    <a:pt x="293" y="178"/>
                    <a:pt x="293" y="178"/>
                    <a:pt x="293" y="178"/>
                  </a:cubicBezTo>
                  <a:cubicBezTo>
                    <a:pt x="393" y="178"/>
                    <a:pt x="393" y="178"/>
                    <a:pt x="393" y="178"/>
                  </a:cubicBezTo>
                  <a:cubicBezTo>
                    <a:pt x="393" y="168"/>
                    <a:pt x="393" y="168"/>
                    <a:pt x="393" y="168"/>
                  </a:cubicBezTo>
                  <a:cubicBezTo>
                    <a:pt x="411" y="168"/>
                    <a:pt x="411" y="168"/>
                    <a:pt x="411" y="168"/>
                  </a:cubicBezTo>
                  <a:cubicBezTo>
                    <a:pt x="444" y="136"/>
                    <a:pt x="444" y="136"/>
                    <a:pt x="444" y="136"/>
                  </a:cubicBezTo>
                  <a:cubicBezTo>
                    <a:pt x="444" y="46"/>
                    <a:pt x="444" y="46"/>
                    <a:pt x="444" y="46"/>
                  </a:cubicBezTo>
                  <a:cubicBezTo>
                    <a:pt x="453" y="43"/>
                    <a:pt x="461" y="34"/>
                    <a:pt x="461" y="23"/>
                  </a:cubicBezTo>
                  <a:cubicBezTo>
                    <a:pt x="461" y="10"/>
                    <a:pt x="450" y="0"/>
                    <a:pt x="437" y="0"/>
                  </a:cubicBezTo>
                  <a:cubicBezTo>
                    <a:pt x="426" y="0"/>
                    <a:pt x="417" y="7"/>
                    <a:pt x="414" y="17"/>
                  </a:cubicBezTo>
                  <a:cubicBezTo>
                    <a:pt x="393" y="17"/>
                    <a:pt x="393" y="17"/>
                    <a:pt x="393" y="17"/>
                  </a:cubicBezTo>
                  <a:cubicBezTo>
                    <a:pt x="393" y="6"/>
                    <a:pt x="393" y="6"/>
                    <a:pt x="393" y="6"/>
                  </a:cubicBezTo>
                  <a:cubicBezTo>
                    <a:pt x="293" y="6"/>
                    <a:pt x="293" y="6"/>
                    <a:pt x="293" y="6"/>
                  </a:cubicBezTo>
                  <a:cubicBezTo>
                    <a:pt x="293" y="39"/>
                    <a:pt x="293" y="39"/>
                    <a:pt x="293" y="39"/>
                  </a:cubicBezTo>
                  <a:cubicBezTo>
                    <a:pt x="393" y="39"/>
                    <a:pt x="393" y="39"/>
                    <a:pt x="393" y="39"/>
                  </a:cubicBezTo>
                  <a:cubicBezTo>
                    <a:pt x="393" y="28"/>
                    <a:pt x="393" y="28"/>
                    <a:pt x="393" y="28"/>
                  </a:cubicBezTo>
                  <a:cubicBezTo>
                    <a:pt x="414" y="28"/>
                    <a:pt x="414" y="28"/>
                    <a:pt x="414" y="28"/>
                  </a:cubicBezTo>
                  <a:cubicBezTo>
                    <a:pt x="416" y="37"/>
                    <a:pt x="423" y="44"/>
                    <a:pt x="433" y="46"/>
                  </a:cubicBezTo>
                  <a:cubicBezTo>
                    <a:pt x="433" y="47"/>
                    <a:pt x="433" y="49"/>
                    <a:pt x="433" y="51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1"/>
                    <a:pt x="216" y="88"/>
                    <a:pt x="213" y="90"/>
                  </a:cubicBezTo>
                  <a:cubicBezTo>
                    <a:pt x="210" y="90"/>
                    <a:pt x="126" y="90"/>
                    <a:pt x="100" y="90"/>
                  </a:cubicBezTo>
                  <a:cubicBezTo>
                    <a:pt x="100" y="78"/>
                    <a:pt x="100" y="78"/>
                    <a:pt x="100" y="78"/>
                  </a:cubicBezTo>
                  <a:lnTo>
                    <a:pt x="0" y="78"/>
                  </a:lnTo>
                  <a:close/>
                  <a:moveTo>
                    <a:pt x="427" y="23"/>
                  </a:moveTo>
                  <a:cubicBezTo>
                    <a:pt x="427" y="18"/>
                    <a:pt x="432" y="13"/>
                    <a:pt x="437" y="13"/>
                  </a:cubicBezTo>
                  <a:cubicBezTo>
                    <a:pt x="442" y="13"/>
                    <a:pt x="447" y="18"/>
                    <a:pt x="447" y="23"/>
                  </a:cubicBezTo>
                  <a:cubicBezTo>
                    <a:pt x="447" y="28"/>
                    <a:pt x="442" y="33"/>
                    <a:pt x="437" y="33"/>
                  </a:cubicBezTo>
                  <a:cubicBezTo>
                    <a:pt x="432" y="33"/>
                    <a:pt x="427" y="28"/>
                    <a:pt x="427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1" name="Freeform 472"/>
            <p:cNvSpPr>
              <a:spLocks/>
            </p:cNvSpPr>
            <p:nvPr/>
          </p:nvSpPr>
          <p:spPr bwMode="auto">
            <a:xfrm>
              <a:off x="3087429" y="3598964"/>
              <a:ext cx="826577" cy="246103"/>
            </a:xfrm>
            <a:custGeom>
              <a:avLst/>
              <a:gdLst>
                <a:gd name="T0" fmla="*/ 0 w 393"/>
                <a:gd name="T1" fmla="*/ 106 h 106"/>
                <a:gd name="T2" fmla="*/ 100 w 393"/>
                <a:gd name="T3" fmla="*/ 106 h 106"/>
                <a:gd name="T4" fmla="*/ 100 w 393"/>
                <a:gd name="T5" fmla="*/ 95 h 106"/>
                <a:gd name="T6" fmla="*/ 214 w 393"/>
                <a:gd name="T7" fmla="*/ 95 h 106"/>
                <a:gd name="T8" fmla="*/ 282 w 393"/>
                <a:gd name="T9" fmla="*/ 27 h 106"/>
                <a:gd name="T10" fmla="*/ 293 w 393"/>
                <a:gd name="T11" fmla="*/ 27 h 106"/>
                <a:gd name="T12" fmla="*/ 293 w 393"/>
                <a:gd name="T13" fmla="*/ 34 h 106"/>
                <a:gd name="T14" fmla="*/ 393 w 393"/>
                <a:gd name="T15" fmla="*/ 34 h 106"/>
                <a:gd name="T16" fmla="*/ 393 w 393"/>
                <a:gd name="T17" fmla="*/ 0 h 106"/>
                <a:gd name="T18" fmla="*/ 293 w 393"/>
                <a:gd name="T19" fmla="*/ 0 h 106"/>
                <a:gd name="T20" fmla="*/ 293 w 393"/>
                <a:gd name="T21" fmla="*/ 16 h 106"/>
                <a:gd name="T22" fmla="*/ 278 w 393"/>
                <a:gd name="T23" fmla="*/ 16 h 106"/>
                <a:gd name="T24" fmla="*/ 210 w 393"/>
                <a:gd name="T25" fmla="*/ 84 h 106"/>
                <a:gd name="T26" fmla="*/ 100 w 393"/>
                <a:gd name="T27" fmla="*/ 84 h 106"/>
                <a:gd name="T28" fmla="*/ 100 w 393"/>
                <a:gd name="T29" fmla="*/ 73 h 106"/>
                <a:gd name="T30" fmla="*/ 0 w 393"/>
                <a:gd name="T31" fmla="*/ 73 h 106"/>
                <a:gd name="T32" fmla="*/ 0 w 393"/>
                <a:gd name="T3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3" h="106">
                  <a:moveTo>
                    <a:pt x="0" y="106"/>
                  </a:moveTo>
                  <a:cubicBezTo>
                    <a:pt x="100" y="106"/>
                    <a:pt x="100" y="106"/>
                    <a:pt x="100" y="106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214" y="95"/>
                    <a:pt x="214" y="95"/>
                    <a:pt x="214" y="95"/>
                  </a:cubicBezTo>
                  <a:cubicBezTo>
                    <a:pt x="214" y="95"/>
                    <a:pt x="279" y="30"/>
                    <a:pt x="282" y="27"/>
                  </a:cubicBezTo>
                  <a:cubicBezTo>
                    <a:pt x="284" y="27"/>
                    <a:pt x="289" y="27"/>
                    <a:pt x="293" y="27"/>
                  </a:cubicBezTo>
                  <a:cubicBezTo>
                    <a:pt x="293" y="34"/>
                    <a:pt x="293" y="34"/>
                    <a:pt x="293" y="34"/>
                  </a:cubicBezTo>
                  <a:cubicBezTo>
                    <a:pt x="393" y="34"/>
                    <a:pt x="393" y="34"/>
                    <a:pt x="393" y="34"/>
                  </a:cubicBezTo>
                  <a:cubicBezTo>
                    <a:pt x="393" y="0"/>
                    <a:pt x="393" y="0"/>
                    <a:pt x="393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93" y="16"/>
                    <a:pt x="293" y="16"/>
                    <a:pt x="293" y="16"/>
                  </a:cubicBezTo>
                  <a:cubicBezTo>
                    <a:pt x="278" y="16"/>
                    <a:pt x="278" y="16"/>
                    <a:pt x="278" y="16"/>
                  </a:cubicBezTo>
                  <a:cubicBezTo>
                    <a:pt x="278" y="16"/>
                    <a:pt x="213" y="81"/>
                    <a:pt x="210" y="84"/>
                  </a:cubicBezTo>
                  <a:cubicBezTo>
                    <a:pt x="206" y="84"/>
                    <a:pt x="124" y="84"/>
                    <a:pt x="100" y="84"/>
                  </a:cubicBezTo>
                  <a:cubicBezTo>
                    <a:pt x="100" y="73"/>
                    <a:pt x="100" y="73"/>
                    <a:pt x="100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10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2" name="Rectangle 473"/>
            <p:cNvSpPr>
              <a:spLocks noChangeArrowheads="1"/>
            </p:cNvSpPr>
            <p:nvPr/>
          </p:nvSpPr>
          <p:spPr bwMode="auto">
            <a:xfrm>
              <a:off x="3704024" y="1956970"/>
              <a:ext cx="1780" cy="295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3" name="Rectangle 474"/>
            <p:cNvSpPr>
              <a:spLocks noChangeArrowheads="1"/>
            </p:cNvSpPr>
            <p:nvPr/>
          </p:nvSpPr>
          <p:spPr bwMode="auto">
            <a:xfrm>
              <a:off x="3970950" y="4061637"/>
              <a:ext cx="6495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4" name="Rectangle 475"/>
            <p:cNvSpPr>
              <a:spLocks noChangeArrowheads="1"/>
            </p:cNvSpPr>
            <p:nvPr/>
          </p:nvSpPr>
          <p:spPr bwMode="auto">
            <a:xfrm>
              <a:off x="4105302" y="4061637"/>
              <a:ext cx="6495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5" name="Rectangle 476"/>
            <p:cNvSpPr>
              <a:spLocks noChangeArrowheads="1"/>
            </p:cNvSpPr>
            <p:nvPr/>
          </p:nvSpPr>
          <p:spPr bwMode="auto">
            <a:xfrm>
              <a:off x="4233426" y="4061637"/>
              <a:ext cx="6584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6" name="Rectangle 477"/>
            <p:cNvSpPr>
              <a:spLocks noChangeArrowheads="1"/>
            </p:cNvSpPr>
            <p:nvPr/>
          </p:nvSpPr>
          <p:spPr bwMode="auto">
            <a:xfrm>
              <a:off x="4374895" y="4061637"/>
              <a:ext cx="63173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7" name="Rectangle 478"/>
            <p:cNvSpPr>
              <a:spLocks noChangeArrowheads="1"/>
            </p:cNvSpPr>
            <p:nvPr/>
          </p:nvSpPr>
          <p:spPr bwMode="auto">
            <a:xfrm>
              <a:off x="4496792" y="4061637"/>
              <a:ext cx="6495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8" name="Rectangle 479"/>
            <p:cNvSpPr>
              <a:spLocks noChangeArrowheads="1"/>
            </p:cNvSpPr>
            <p:nvPr/>
          </p:nvSpPr>
          <p:spPr bwMode="auto">
            <a:xfrm>
              <a:off x="4769944" y="4061637"/>
              <a:ext cx="6584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79" name="Rectangle 480"/>
            <p:cNvSpPr>
              <a:spLocks noChangeArrowheads="1"/>
            </p:cNvSpPr>
            <p:nvPr/>
          </p:nvSpPr>
          <p:spPr bwMode="auto">
            <a:xfrm>
              <a:off x="4902517" y="4061637"/>
              <a:ext cx="63173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0" name="Rectangle 481"/>
            <p:cNvSpPr>
              <a:spLocks noChangeArrowheads="1"/>
            </p:cNvSpPr>
            <p:nvPr/>
          </p:nvSpPr>
          <p:spPr bwMode="auto">
            <a:xfrm>
              <a:off x="5906154" y="4736941"/>
              <a:ext cx="107659" cy="16144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1" name="Rectangle 482"/>
            <p:cNvSpPr>
              <a:spLocks noChangeArrowheads="1"/>
            </p:cNvSpPr>
            <p:nvPr/>
          </p:nvSpPr>
          <p:spPr bwMode="auto">
            <a:xfrm>
              <a:off x="6120583" y="4736941"/>
              <a:ext cx="109439" cy="16144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2" name="Rectangle 483"/>
            <p:cNvSpPr>
              <a:spLocks noChangeArrowheads="1"/>
            </p:cNvSpPr>
            <p:nvPr/>
          </p:nvSpPr>
          <p:spPr bwMode="auto">
            <a:xfrm>
              <a:off x="6120583" y="4173858"/>
              <a:ext cx="109439" cy="16341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3" name="Freeform 484"/>
            <p:cNvSpPr>
              <a:spLocks noEditPoints="1"/>
            </p:cNvSpPr>
            <p:nvPr/>
          </p:nvSpPr>
          <p:spPr bwMode="auto">
            <a:xfrm>
              <a:off x="6015593" y="4390429"/>
              <a:ext cx="362128" cy="216570"/>
            </a:xfrm>
            <a:custGeom>
              <a:avLst/>
              <a:gdLst>
                <a:gd name="T0" fmla="*/ 0 w 172"/>
                <a:gd name="T1" fmla="*/ 93 h 93"/>
                <a:gd name="T2" fmla="*/ 52 w 172"/>
                <a:gd name="T3" fmla="*/ 93 h 93"/>
                <a:gd name="T4" fmla="*/ 52 w 172"/>
                <a:gd name="T5" fmla="*/ 63 h 93"/>
                <a:gd name="T6" fmla="*/ 127 w 172"/>
                <a:gd name="T7" fmla="*/ 63 h 93"/>
                <a:gd name="T8" fmla="*/ 143 w 172"/>
                <a:gd name="T9" fmla="*/ 47 h 93"/>
                <a:gd name="T10" fmla="*/ 149 w 172"/>
                <a:gd name="T11" fmla="*/ 47 h 93"/>
                <a:gd name="T12" fmla="*/ 172 w 172"/>
                <a:gd name="T13" fmla="*/ 24 h 93"/>
                <a:gd name="T14" fmla="*/ 149 w 172"/>
                <a:gd name="T15" fmla="*/ 0 h 93"/>
                <a:gd name="T16" fmla="*/ 125 w 172"/>
                <a:gd name="T17" fmla="*/ 24 h 93"/>
                <a:gd name="T18" fmla="*/ 133 w 172"/>
                <a:gd name="T19" fmla="*/ 41 h 93"/>
                <a:gd name="T20" fmla="*/ 122 w 172"/>
                <a:gd name="T21" fmla="*/ 52 h 93"/>
                <a:gd name="T22" fmla="*/ 52 w 172"/>
                <a:gd name="T23" fmla="*/ 52 h 93"/>
                <a:gd name="T24" fmla="*/ 52 w 172"/>
                <a:gd name="T25" fmla="*/ 24 h 93"/>
                <a:gd name="T26" fmla="*/ 0 w 172"/>
                <a:gd name="T27" fmla="*/ 24 h 93"/>
                <a:gd name="T28" fmla="*/ 0 w 172"/>
                <a:gd name="T29" fmla="*/ 93 h 93"/>
                <a:gd name="T30" fmla="*/ 149 w 172"/>
                <a:gd name="T31" fmla="*/ 14 h 93"/>
                <a:gd name="T32" fmla="*/ 158 w 172"/>
                <a:gd name="T33" fmla="*/ 24 h 93"/>
                <a:gd name="T34" fmla="*/ 149 w 172"/>
                <a:gd name="T35" fmla="*/ 33 h 93"/>
                <a:gd name="T36" fmla="*/ 139 w 172"/>
                <a:gd name="T37" fmla="*/ 24 h 93"/>
                <a:gd name="T38" fmla="*/ 149 w 172"/>
                <a:gd name="T39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2" h="93">
                  <a:moveTo>
                    <a:pt x="0" y="93"/>
                  </a:moveTo>
                  <a:cubicBezTo>
                    <a:pt x="52" y="93"/>
                    <a:pt x="52" y="93"/>
                    <a:pt x="52" y="93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27" y="63"/>
                    <a:pt x="127" y="63"/>
                    <a:pt x="127" y="63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5" y="47"/>
                    <a:pt x="147" y="47"/>
                    <a:pt x="149" y="47"/>
                  </a:cubicBezTo>
                  <a:cubicBezTo>
                    <a:pt x="162" y="47"/>
                    <a:pt x="172" y="37"/>
                    <a:pt x="172" y="24"/>
                  </a:cubicBezTo>
                  <a:cubicBezTo>
                    <a:pt x="172" y="11"/>
                    <a:pt x="162" y="0"/>
                    <a:pt x="149" y="0"/>
                  </a:cubicBezTo>
                  <a:cubicBezTo>
                    <a:pt x="136" y="0"/>
                    <a:pt x="125" y="11"/>
                    <a:pt x="125" y="24"/>
                  </a:cubicBezTo>
                  <a:cubicBezTo>
                    <a:pt x="125" y="31"/>
                    <a:pt x="128" y="37"/>
                    <a:pt x="133" y="41"/>
                  </a:cubicBezTo>
                  <a:cubicBezTo>
                    <a:pt x="129" y="45"/>
                    <a:pt x="124" y="51"/>
                    <a:pt x="122" y="52"/>
                  </a:cubicBezTo>
                  <a:cubicBezTo>
                    <a:pt x="118" y="52"/>
                    <a:pt x="69" y="52"/>
                    <a:pt x="52" y="52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0" y="93"/>
                  </a:lnTo>
                  <a:close/>
                  <a:moveTo>
                    <a:pt x="149" y="14"/>
                  </a:moveTo>
                  <a:cubicBezTo>
                    <a:pt x="154" y="14"/>
                    <a:pt x="158" y="18"/>
                    <a:pt x="158" y="24"/>
                  </a:cubicBezTo>
                  <a:cubicBezTo>
                    <a:pt x="158" y="29"/>
                    <a:pt x="154" y="33"/>
                    <a:pt x="149" y="33"/>
                  </a:cubicBezTo>
                  <a:cubicBezTo>
                    <a:pt x="143" y="33"/>
                    <a:pt x="139" y="29"/>
                    <a:pt x="139" y="24"/>
                  </a:cubicBezTo>
                  <a:cubicBezTo>
                    <a:pt x="139" y="18"/>
                    <a:pt x="143" y="14"/>
                    <a:pt x="149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4" name="Freeform 485"/>
            <p:cNvSpPr>
              <a:spLocks noEditPoints="1"/>
            </p:cNvSpPr>
            <p:nvPr/>
          </p:nvSpPr>
          <p:spPr bwMode="auto">
            <a:xfrm>
              <a:off x="5033310" y="4061637"/>
              <a:ext cx="1517022" cy="712713"/>
            </a:xfrm>
            <a:custGeom>
              <a:avLst/>
              <a:gdLst>
                <a:gd name="T0" fmla="*/ 648 w 721"/>
                <a:gd name="T1" fmla="*/ 266 h 306"/>
                <a:gd name="T2" fmla="*/ 516 w 721"/>
                <a:gd name="T3" fmla="*/ 266 h 306"/>
                <a:gd name="T4" fmla="*/ 492 w 721"/>
                <a:gd name="T5" fmla="*/ 244 h 306"/>
                <a:gd name="T6" fmla="*/ 469 w 721"/>
                <a:gd name="T7" fmla="*/ 266 h 306"/>
                <a:gd name="T8" fmla="*/ 143 w 721"/>
                <a:gd name="T9" fmla="*/ 266 h 306"/>
                <a:gd name="T10" fmla="*/ 22 w 721"/>
                <a:gd name="T11" fmla="*/ 139 h 306"/>
                <a:gd name="T12" fmla="*/ 22 w 721"/>
                <a:gd name="T13" fmla="*/ 111 h 306"/>
                <a:gd name="T14" fmla="*/ 31 w 721"/>
                <a:gd name="T15" fmla="*/ 111 h 306"/>
                <a:gd name="T16" fmla="*/ 31 w 721"/>
                <a:gd name="T17" fmla="*/ 0 h 306"/>
                <a:gd name="T18" fmla="*/ 0 w 721"/>
                <a:gd name="T19" fmla="*/ 0 h 306"/>
                <a:gd name="T20" fmla="*/ 0 w 721"/>
                <a:gd name="T21" fmla="*/ 111 h 306"/>
                <a:gd name="T22" fmla="*/ 11 w 721"/>
                <a:gd name="T23" fmla="*/ 111 h 306"/>
                <a:gd name="T24" fmla="*/ 11 w 721"/>
                <a:gd name="T25" fmla="*/ 144 h 306"/>
                <a:gd name="T26" fmla="*/ 139 w 721"/>
                <a:gd name="T27" fmla="*/ 277 h 306"/>
                <a:gd name="T28" fmla="*/ 471 w 721"/>
                <a:gd name="T29" fmla="*/ 277 h 306"/>
                <a:gd name="T30" fmla="*/ 492 w 721"/>
                <a:gd name="T31" fmla="*/ 291 h 306"/>
                <a:gd name="T32" fmla="*/ 514 w 721"/>
                <a:gd name="T33" fmla="*/ 277 h 306"/>
                <a:gd name="T34" fmla="*/ 648 w 721"/>
                <a:gd name="T35" fmla="*/ 277 h 306"/>
                <a:gd name="T36" fmla="*/ 648 w 721"/>
                <a:gd name="T37" fmla="*/ 306 h 306"/>
                <a:gd name="T38" fmla="*/ 721 w 721"/>
                <a:gd name="T39" fmla="*/ 306 h 306"/>
                <a:gd name="T40" fmla="*/ 721 w 721"/>
                <a:gd name="T41" fmla="*/ 226 h 306"/>
                <a:gd name="T42" fmla="*/ 648 w 721"/>
                <a:gd name="T43" fmla="*/ 226 h 306"/>
                <a:gd name="T44" fmla="*/ 648 w 721"/>
                <a:gd name="T45" fmla="*/ 266 h 306"/>
                <a:gd name="T46" fmla="*/ 492 w 721"/>
                <a:gd name="T47" fmla="*/ 277 h 306"/>
                <a:gd name="T48" fmla="*/ 483 w 721"/>
                <a:gd name="T49" fmla="*/ 267 h 306"/>
                <a:gd name="T50" fmla="*/ 492 w 721"/>
                <a:gd name="T51" fmla="*/ 258 h 306"/>
                <a:gd name="T52" fmla="*/ 502 w 721"/>
                <a:gd name="T53" fmla="*/ 267 h 306"/>
                <a:gd name="T54" fmla="*/ 492 w 721"/>
                <a:gd name="T55" fmla="*/ 277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1" h="306">
                  <a:moveTo>
                    <a:pt x="648" y="266"/>
                  </a:moveTo>
                  <a:cubicBezTo>
                    <a:pt x="516" y="266"/>
                    <a:pt x="516" y="266"/>
                    <a:pt x="516" y="266"/>
                  </a:cubicBezTo>
                  <a:cubicBezTo>
                    <a:pt x="515" y="253"/>
                    <a:pt x="505" y="244"/>
                    <a:pt x="492" y="244"/>
                  </a:cubicBezTo>
                  <a:cubicBezTo>
                    <a:pt x="480" y="244"/>
                    <a:pt x="469" y="254"/>
                    <a:pt x="469" y="266"/>
                  </a:cubicBezTo>
                  <a:cubicBezTo>
                    <a:pt x="425" y="266"/>
                    <a:pt x="148" y="266"/>
                    <a:pt x="143" y="266"/>
                  </a:cubicBezTo>
                  <a:cubicBezTo>
                    <a:pt x="140" y="263"/>
                    <a:pt x="25" y="143"/>
                    <a:pt x="22" y="139"/>
                  </a:cubicBezTo>
                  <a:cubicBezTo>
                    <a:pt x="22" y="137"/>
                    <a:pt x="22" y="121"/>
                    <a:pt x="22" y="111"/>
                  </a:cubicBezTo>
                  <a:cubicBezTo>
                    <a:pt x="31" y="111"/>
                    <a:pt x="31" y="111"/>
                    <a:pt x="31" y="11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39" y="277"/>
                    <a:pt x="139" y="277"/>
                    <a:pt x="139" y="277"/>
                  </a:cubicBezTo>
                  <a:cubicBezTo>
                    <a:pt x="471" y="277"/>
                    <a:pt x="471" y="277"/>
                    <a:pt x="471" y="277"/>
                  </a:cubicBezTo>
                  <a:cubicBezTo>
                    <a:pt x="475" y="285"/>
                    <a:pt x="483" y="291"/>
                    <a:pt x="492" y="291"/>
                  </a:cubicBezTo>
                  <a:cubicBezTo>
                    <a:pt x="502" y="291"/>
                    <a:pt x="510" y="285"/>
                    <a:pt x="514" y="277"/>
                  </a:cubicBezTo>
                  <a:cubicBezTo>
                    <a:pt x="648" y="277"/>
                    <a:pt x="648" y="277"/>
                    <a:pt x="648" y="277"/>
                  </a:cubicBezTo>
                  <a:cubicBezTo>
                    <a:pt x="648" y="306"/>
                    <a:pt x="648" y="306"/>
                    <a:pt x="648" y="306"/>
                  </a:cubicBezTo>
                  <a:cubicBezTo>
                    <a:pt x="721" y="306"/>
                    <a:pt x="721" y="306"/>
                    <a:pt x="721" y="306"/>
                  </a:cubicBezTo>
                  <a:cubicBezTo>
                    <a:pt x="721" y="226"/>
                    <a:pt x="721" y="226"/>
                    <a:pt x="721" y="226"/>
                  </a:cubicBezTo>
                  <a:cubicBezTo>
                    <a:pt x="648" y="226"/>
                    <a:pt x="648" y="226"/>
                    <a:pt x="648" y="226"/>
                  </a:cubicBezTo>
                  <a:lnTo>
                    <a:pt x="648" y="266"/>
                  </a:lnTo>
                  <a:close/>
                  <a:moveTo>
                    <a:pt x="492" y="277"/>
                  </a:moveTo>
                  <a:cubicBezTo>
                    <a:pt x="487" y="277"/>
                    <a:pt x="483" y="273"/>
                    <a:pt x="483" y="267"/>
                  </a:cubicBezTo>
                  <a:cubicBezTo>
                    <a:pt x="483" y="262"/>
                    <a:pt x="487" y="258"/>
                    <a:pt x="492" y="258"/>
                  </a:cubicBezTo>
                  <a:cubicBezTo>
                    <a:pt x="498" y="258"/>
                    <a:pt x="502" y="262"/>
                    <a:pt x="502" y="267"/>
                  </a:cubicBezTo>
                  <a:cubicBezTo>
                    <a:pt x="502" y="273"/>
                    <a:pt x="498" y="277"/>
                    <a:pt x="492" y="27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5" name="Freeform 486"/>
            <p:cNvSpPr>
              <a:spLocks noEditPoints="1"/>
            </p:cNvSpPr>
            <p:nvPr/>
          </p:nvSpPr>
          <p:spPr bwMode="auto">
            <a:xfrm>
              <a:off x="5173891" y="4020291"/>
              <a:ext cx="1376441" cy="430186"/>
            </a:xfrm>
            <a:custGeom>
              <a:avLst/>
              <a:gdLst>
                <a:gd name="T0" fmla="*/ 581 w 654"/>
                <a:gd name="T1" fmla="*/ 37 h 185"/>
                <a:gd name="T2" fmla="*/ 449 w 654"/>
                <a:gd name="T3" fmla="*/ 37 h 185"/>
                <a:gd name="T4" fmla="*/ 427 w 654"/>
                <a:gd name="T5" fmla="*/ 21 h 185"/>
                <a:gd name="T6" fmla="*/ 404 w 654"/>
                <a:gd name="T7" fmla="*/ 39 h 185"/>
                <a:gd name="T8" fmla="*/ 365 w 654"/>
                <a:gd name="T9" fmla="*/ 39 h 185"/>
                <a:gd name="T10" fmla="*/ 365 w 654"/>
                <a:gd name="T11" fmla="*/ 66 h 185"/>
                <a:gd name="T12" fmla="*/ 348 w 654"/>
                <a:gd name="T13" fmla="*/ 66 h 185"/>
                <a:gd name="T14" fmla="*/ 348 w 654"/>
                <a:gd name="T15" fmla="*/ 112 h 185"/>
                <a:gd name="T16" fmla="*/ 294 w 654"/>
                <a:gd name="T17" fmla="*/ 112 h 185"/>
                <a:gd name="T18" fmla="*/ 232 w 654"/>
                <a:gd name="T19" fmla="*/ 174 h 185"/>
                <a:gd name="T20" fmla="*/ 55 w 654"/>
                <a:gd name="T21" fmla="*/ 174 h 185"/>
                <a:gd name="T22" fmla="*/ 21 w 654"/>
                <a:gd name="T23" fmla="*/ 141 h 185"/>
                <a:gd name="T24" fmla="*/ 21 w 654"/>
                <a:gd name="T25" fmla="*/ 129 h 185"/>
                <a:gd name="T26" fmla="*/ 30 w 654"/>
                <a:gd name="T27" fmla="*/ 129 h 185"/>
                <a:gd name="T28" fmla="*/ 30 w 654"/>
                <a:gd name="T29" fmla="*/ 18 h 185"/>
                <a:gd name="T30" fmla="*/ 0 w 654"/>
                <a:gd name="T31" fmla="*/ 18 h 185"/>
                <a:gd name="T32" fmla="*/ 0 w 654"/>
                <a:gd name="T33" fmla="*/ 129 h 185"/>
                <a:gd name="T34" fmla="*/ 10 w 654"/>
                <a:gd name="T35" fmla="*/ 129 h 185"/>
                <a:gd name="T36" fmla="*/ 10 w 654"/>
                <a:gd name="T37" fmla="*/ 145 h 185"/>
                <a:gd name="T38" fmla="*/ 50 w 654"/>
                <a:gd name="T39" fmla="*/ 185 h 185"/>
                <a:gd name="T40" fmla="*/ 236 w 654"/>
                <a:gd name="T41" fmla="*/ 185 h 185"/>
                <a:gd name="T42" fmla="*/ 298 w 654"/>
                <a:gd name="T43" fmla="*/ 123 h 185"/>
                <a:gd name="T44" fmla="*/ 348 w 654"/>
                <a:gd name="T45" fmla="*/ 123 h 185"/>
                <a:gd name="T46" fmla="*/ 348 w 654"/>
                <a:gd name="T47" fmla="*/ 136 h 185"/>
                <a:gd name="T48" fmla="*/ 399 w 654"/>
                <a:gd name="T49" fmla="*/ 136 h 185"/>
                <a:gd name="T50" fmla="*/ 399 w 654"/>
                <a:gd name="T51" fmla="*/ 66 h 185"/>
                <a:gd name="T52" fmla="*/ 376 w 654"/>
                <a:gd name="T53" fmla="*/ 66 h 185"/>
                <a:gd name="T54" fmla="*/ 376 w 654"/>
                <a:gd name="T55" fmla="*/ 50 h 185"/>
                <a:gd name="T56" fmla="*/ 404 w 654"/>
                <a:gd name="T57" fmla="*/ 50 h 185"/>
                <a:gd name="T58" fmla="*/ 427 w 654"/>
                <a:gd name="T59" fmla="*/ 68 h 185"/>
                <a:gd name="T60" fmla="*/ 450 w 654"/>
                <a:gd name="T61" fmla="*/ 48 h 185"/>
                <a:gd name="T62" fmla="*/ 581 w 654"/>
                <a:gd name="T63" fmla="*/ 48 h 185"/>
                <a:gd name="T64" fmla="*/ 581 w 654"/>
                <a:gd name="T65" fmla="*/ 80 h 185"/>
                <a:gd name="T66" fmla="*/ 654 w 654"/>
                <a:gd name="T67" fmla="*/ 80 h 185"/>
                <a:gd name="T68" fmla="*/ 654 w 654"/>
                <a:gd name="T69" fmla="*/ 0 h 185"/>
                <a:gd name="T70" fmla="*/ 581 w 654"/>
                <a:gd name="T71" fmla="*/ 0 h 185"/>
                <a:gd name="T72" fmla="*/ 581 w 654"/>
                <a:gd name="T73" fmla="*/ 37 h 185"/>
                <a:gd name="T74" fmla="*/ 427 w 654"/>
                <a:gd name="T75" fmla="*/ 54 h 185"/>
                <a:gd name="T76" fmla="*/ 417 w 654"/>
                <a:gd name="T77" fmla="*/ 44 h 185"/>
                <a:gd name="T78" fmla="*/ 427 w 654"/>
                <a:gd name="T79" fmla="*/ 34 h 185"/>
                <a:gd name="T80" fmla="*/ 436 w 654"/>
                <a:gd name="T81" fmla="*/ 44 h 185"/>
                <a:gd name="T82" fmla="*/ 427 w 654"/>
                <a:gd name="T83" fmla="*/ 54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54" h="185">
                  <a:moveTo>
                    <a:pt x="581" y="37"/>
                  </a:moveTo>
                  <a:cubicBezTo>
                    <a:pt x="449" y="37"/>
                    <a:pt x="449" y="37"/>
                    <a:pt x="449" y="37"/>
                  </a:cubicBezTo>
                  <a:cubicBezTo>
                    <a:pt x="446" y="27"/>
                    <a:pt x="437" y="21"/>
                    <a:pt x="427" y="21"/>
                  </a:cubicBezTo>
                  <a:cubicBezTo>
                    <a:pt x="416" y="21"/>
                    <a:pt x="406" y="28"/>
                    <a:pt x="404" y="39"/>
                  </a:cubicBezTo>
                  <a:cubicBezTo>
                    <a:pt x="365" y="39"/>
                    <a:pt x="365" y="39"/>
                    <a:pt x="365" y="39"/>
                  </a:cubicBezTo>
                  <a:cubicBezTo>
                    <a:pt x="365" y="66"/>
                    <a:pt x="365" y="66"/>
                    <a:pt x="365" y="66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8" y="112"/>
                    <a:pt x="348" y="112"/>
                    <a:pt x="348" y="112"/>
                  </a:cubicBezTo>
                  <a:cubicBezTo>
                    <a:pt x="294" y="112"/>
                    <a:pt x="294" y="112"/>
                    <a:pt x="294" y="112"/>
                  </a:cubicBezTo>
                  <a:cubicBezTo>
                    <a:pt x="294" y="112"/>
                    <a:pt x="235" y="171"/>
                    <a:pt x="232" y="174"/>
                  </a:cubicBezTo>
                  <a:cubicBezTo>
                    <a:pt x="227" y="174"/>
                    <a:pt x="59" y="174"/>
                    <a:pt x="55" y="174"/>
                  </a:cubicBezTo>
                  <a:cubicBezTo>
                    <a:pt x="52" y="171"/>
                    <a:pt x="24" y="144"/>
                    <a:pt x="21" y="141"/>
                  </a:cubicBezTo>
                  <a:cubicBezTo>
                    <a:pt x="21" y="139"/>
                    <a:pt x="21" y="133"/>
                    <a:pt x="21" y="129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0" y="145"/>
                    <a:pt x="10" y="145"/>
                    <a:pt x="10" y="145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236" y="185"/>
                    <a:pt x="236" y="185"/>
                    <a:pt x="236" y="185"/>
                  </a:cubicBezTo>
                  <a:cubicBezTo>
                    <a:pt x="236" y="185"/>
                    <a:pt x="295" y="126"/>
                    <a:pt x="298" y="123"/>
                  </a:cubicBezTo>
                  <a:cubicBezTo>
                    <a:pt x="302" y="123"/>
                    <a:pt x="333" y="123"/>
                    <a:pt x="348" y="123"/>
                  </a:cubicBezTo>
                  <a:cubicBezTo>
                    <a:pt x="348" y="136"/>
                    <a:pt x="348" y="136"/>
                    <a:pt x="348" y="136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99" y="66"/>
                    <a:pt x="399" y="66"/>
                    <a:pt x="399" y="66"/>
                  </a:cubicBezTo>
                  <a:cubicBezTo>
                    <a:pt x="376" y="66"/>
                    <a:pt x="376" y="66"/>
                    <a:pt x="376" y="66"/>
                  </a:cubicBezTo>
                  <a:cubicBezTo>
                    <a:pt x="376" y="61"/>
                    <a:pt x="376" y="54"/>
                    <a:pt x="376" y="50"/>
                  </a:cubicBezTo>
                  <a:cubicBezTo>
                    <a:pt x="382" y="50"/>
                    <a:pt x="396" y="50"/>
                    <a:pt x="404" y="50"/>
                  </a:cubicBezTo>
                  <a:cubicBezTo>
                    <a:pt x="406" y="60"/>
                    <a:pt x="416" y="68"/>
                    <a:pt x="427" y="68"/>
                  </a:cubicBezTo>
                  <a:cubicBezTo>
                    <a:pt x="438" y="68"/>
                    <a:pt x="448" y="59"/>
                    <a:pt x="450" y="48"/>
                  </a:cubicBezTo>
                  <a:cubicBezTo>
                    <a:pt x="581" y="48"/>
                    <a:pt x="581" y="48"/>
                    <a:pt x="581" y="48"/>
                  </a:cubicBezTo>
                  <a:cubicBezTo>
                    <a:pt x="581" y="80"/>
                    <a:pt x="581" y="80"/>
                    <a:pt x="581" y="80"/>
                  </a:cubicBezTo>
                  <a:cubicBezTo>
                    <a:pt x="654" y="80"/>
                    <a:pt x="654" y="80"/>
                    <a:pt x="654" y="80"/>
                  </a:cubicBezTo>
                  <a:cubicBezTo>
                    <a:pt x="654" y="0"/>
                    <a:pt x="654" y="0"/>
                    <a:pt x="654" y="0"/>
                  </a:cubicBezTo>
                  <a:cubicBezTo>
                    <a:pt x="581" y="0"/>
                    <a:pt x="581" y="0"/>
                    <a:pt x="581" y="0"/>
                  </a:cubicBezTo>
                  <a:lnTo>
                    <a:pt x="581" y="37"/>
                  </a:lnTo>
                  <a:close/>
                  <a:moveTo>
                    <a:pt x="427" y="54"/>
                  </a:moveTo>
                  <a:cubicBezTo>
                    <a:pt x="421" y="54"/>
                    <a:pt x="417" y="49"/>
                    <a:pt x="417" y="44"/>
                  </a:cubicBezTo>
                  <a:cubicBezTo>
                    <a:pt x="417" y="39"/>
                    <a:pt x="421" y="34"/>
                    <a:pt x="427" y="34"/>
                  </a:cubicBezTo>
                  <a:cubicBezTo>
                    <a:pt x="432" y="34"/>
                    <a:pt x="436" y="39"/>
                    <a:pt x="436" y="44"/>
                  </a:cubicBezTo>
                  <a:cubicBezTo>
                    <a:pt x="436" y="49"/>
                    <a:pt x="432" y="54"/>
                    <a:pt x="427" y="5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6" name="Freeform 487"/>
            <p:cNvSpPr>
              <a:spLocks noEditPoints="1"/>
            </p:cNvSpPr>
            <p:nvPr/>
          </p:nvSpPr>
          <p:spPr bwMode="auto">
            <a:xfrm>
              <a:off x="5310911" y="3468038"/>
              <a:ext cx="1239420" cy="852498"/>
            </a:xfrm>
            <a:custGeom>
              <a:avLst/>
              <a:gdLst>
                <a:gd name="T0" fmla="*/ 516 w 589"/>
                <a:gd name="T1" fmla="*/ 40 h 366"/>
                <a:gd name="T2" fmla="*/ 385 w 589"/>
                <a:gd name="T3" fmla="*/ 40 h 366"/>
                <a:gd name="T4" fmla="*/ 385 w 589"/>
                <a:gd name="T5" fmla="*/ 37 h 366"/>
                <a:gd name="T6" fmla="*/ 362 w 589"/>
                <a:gd name="T7" fmla="*/ 14 h 366"/>
                <a:gd name="T8" fmla="*/ 338 w 589"/>
                <a:gd name="T9" fmla="*/ 37 h 366"/>
                <a:gd name="T10" fmla="*/ 338 w 589"/>
                <a:gd name="T11" fmla="*/ 38 h 366"/>
                <a:gd name="T12" fmla="*/ 299 w 589"/>
                <a:gd name="T13" fmla="*/ 38 h 366"/>
                <a:gd name="T14" fmla="*/ 299 w 589"/>
                <a:gd name="T15" fmla="*/ 66 h 366"/>
                <a:gd name="T16" fmla="*/ 283 w 589"/>
                <a:gd name="T17" fmla="*/ 66 h 366"/>
                <a:gd name="T18" fmla="*/ 283 w 589"/>
                <a:gd name="T19" fmla="*/ 130 h 366"/>
                <a:gd name="T20" fmla="*/ 297 w 589"/>
                <a:gd name="T21" fmla="*/ 130 h 366"/>
                <a:gd name="T22" fmla="*/ 259 w 589"/>
                <a:gd name="T23" fmla="*/ 168 h 366"/>
                <a:gd name="T24" fmla="*/ 259 w 589"/>
                <a:gd name="T25" fmla="*/ 279 h 366"/>
                <a:gd name="T26" fmla="*/ 232 w 589"/>
                <a:gd name="T27" fmla="*/ 306 h 366"/>
                <a:gd name="T28" fmla="*/ 30 w 589"/>
                <a:gd name="T29" fmla="*/ 306 h 366"/>
                <a:gd name="T30" fmla="*/ 30 w 589"/>
                <a:gd name="T31" fmla="*/ 255 h 366"/>
                <a:gd name="T32" fmla="*/ 0 w 589"/>
                <a:gd name="T33" fmla="*/ 255 h 366"/>
                <a:gd name="T34" fmla="*/ 0 w 589"/>
                <a:gd name="T35" fmla="*/ 366 h 366"/>
                <a:gd name="T36" fmla="*/ 30 w 589"/>
                <a:gd name="T37" fmla="*/ 366 h 366"/>
                <a:gd name="T38" fmla="*/ 30 w 589"/>
                <a:gd name="T39" fmla="*/ 317 h 366"/>
                <a:gd name="T40" fmla="*/ 237 w 589"/>
                <a:gd name="T41" fmla="*/ 317 h 366"/>
                <a:gd name="T42" fmla="*/ 270 w 589"/>
                <a:gd name="T43" fmla="*/ 284 h 366"/>
                <a:gd name="T44" fmla="*/ 270 w 589"/>
                <a:gd name="T45" fmla="*/ 172 h 366"/>
                <a:gd name="T46" fmla="*/ 313 w 589"/>
                <a:gd name="T47" fmla="*/ 130 h 366"/>
                <a:gd name="T48" fmla="*/ 331 w 589"/>
                <a:gd name="T49" fmla="*/ 130 h 366"/>
                <a:gd name="T50" fmla="*/ 331 w 589"/>
                <a:gd name="T51" fmla="*/ 66 h 366"/>
                <a:gd name="T52" fmla="*/ 309 w 589"/>
                <a:gd name="T53" fmla="*/ 66 h 366"/>
                <a:gd name="T54" fmla="*/ 309 w 589"/>
                <a:gd name="T55" fmla="*/ 49 h 366"/>
                <a:gd name="T56" fmla="*/ 342 w 589"/>
                <a:gd name="T57" fmla="*/ 49 h 366"/>
                <a:gd name="T58" fmla="*/ 362 w 589"/>
                <a:gd name="T59" fmla="*/ 61 h 366"/>
                <a:gd name="T60" fmla="*/ 381 w 589"/>
                <a:gd name="T61" fmla="*/ 51 h 366"/>
                <a:gd name="T62" fmla="*/ 516 w 589"/>
                <a:gd name="T63" fmla="*/ 51 h 366"/>
                <a:gd name="T64" fmla="*/ 516 w 589"/>
                <a:gd name="T65" fmla="*/ 80 h 366"/>
                <a:gd name="T66" fmla="*/ 589 w 589"/>
                <a:gd name="T67" fmla="*/ 80 h 366"/>
                <a:gd name="T68" fmla="*/ 589 w 589"/>
                <a:gd name="T69" fmla="*/ 0 h 366"/>
                <a:gd name="T70" fmla="*/ 516 w 589"/>
                <a:gd name="T71" fmla="*/ 0 h 366"/>
                <a:gd name="T72" fmla="*/ 516 w 589"/>
                <a:gd name="T73" fmla="*/ 40 h 366"/>
                <a:gd name="T74" fmla="*/ 362 w 589"/>
                <a:gd name="T75" fmla="*/ 47 h 366"/>
                <a:gd name="T76" fmla="*/ 352 w 589"/>
                <a:gd name="T77" fmla="*/ 37 h 366"/>
                <a:gd name="T78" fmla="*/ 362 w 589"/>
                <a:gd name="T79" fmla="*/ 27 h 366"/>
                <a:gd name="T80" fmla="*/ 371 w 589"/>
                <a:gd name="T81" fmla="*/ 37 h 366"/>
                <a:gd name="T82" fmla="*/ 362 w 589"/>
                <a:gd name="T83" fmla="*/ 47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89" h="366">
                  <a:moveTo>
                    <a:pt x="516" y="40"/>
                  </a:moveTo>
                  <a:cubicBezTo>
                    <a:pt x="385" y="40"/>
                    <a:pt x="385" y="40"/>
                    <a:pt x="385" y="40"/>
                  </a:cubicBezTo>
                  <a:cubicBezTo>
                    <a:pt x="385" y="39"/>
                    <a:pt x="385" y="38"/>
                    <a:pt x="385" y="37"/>
                  </a:cubicBezTo>
                  <a:cubicBezTo>
                    <a:pt x="385" y="24"/>
                    <a:pt x="375" y="14"/>
                    <a:pt x="362" y="14"/>
                  </a:cubicBezTo>
                  <a:cubicBezTo>
                    <a:pt x="349" y="14"/>
                    <a:pt x="338" y="24"/>
                    <a:pt x="338" y="37"/>
                  </a:cubicBezTo>
                  <a:cubicBezTo>
                    <a:pt x="338" y="37"/>
                    <a:pt x="338" y="38"/>
                    <a:pt x="338" y="38"/>
                  </a:cubicBezTo>
                  <a:cubicBezTo>
                    <a:pt x="299" y="38"/>
                    <a:pt x="299" y="38"/>
                    <a:pt x="299" y="38"/>
                  </a:cubicBezTo>
                  <a:cubicBezTo>
                    <a:pt x="299" y="66"/>
                    <a:pt x="299" y="66"/>
                    <a:pt x="299" y="66"/>
                  </a:cubicBezTo>
                  <a:cubicBezTo>
                    <a:pt x="283" y="66"/>
                    <a:pt x="283" y="66"/>
                    <a:pt x="283" y="66"/>
                  </a:cubicBezTo>
                  <a:cubicBezTo>
                    <a:pt x="283" y="130"/>
                    <a:pt x="283" y="130"/>
                    <a:pt x="283" y="130"/>
                  </a:cubicBezTo>
                  <a:cubicBezTo>
                    <a:pt x="297" y="130"/>
                    <a:pt x="297" y="130"/>
                    <a:pt x="297" y="130"/>
                  </a:cubicBezTo>
                  <a:cubicBezTo>
                    <a:pt x="259" y="168"/>
                    <a:pt x="259" y="168"/>
                    <a:pt x="259" y="168"/>
                  </a:cubicBezTo>
                  <a:cubicBezTo>
                    <a:pt x="259" y="168"/>
                    <a:pt x="259" y="275"/>
                    <a:pt x="259" y="279"/>
                  </a:cubicBezTo>
                  <a:cubicBezTo>
                    <a:pt x="257" y="282"/>
                    <a:pt x="235" y="303"/>
                    <a:pt x="232" y="306"/>
                  </a:cubicBezTo>
                  <a:cubicBezTo>
                    <a:pt x="228" y="306"/>
                    <a:pt x="67" y="306"/>
                    <a:pt x="30" y="306"/>
                  </a:cubicBezTo>
                  <a:cubicBezTo>
                    <a:pt x="30" y="255"/>
                    <a:pt x="30" y="255"/>
                    <a:pt x="30" y="2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30" y="366"/>
                    <a:pt x="30" y="366"/>
                    <a:pt x="30" y="366"/>
                  </a:cubicBezTo>
                  <a:cubicBezTo>
                    <a:pt x="30" y="317"/>
                    <a:pt x="30" y="317"/>
                    <a:pt x="30" y="317"/>
                  </a:cubicBezTo>
                  <a:cubicBezTo>
                    <a:pt x="237" y="317"/>
                    <a:pt x="237" y="317"/>
                    <a:pt x="237" y="317"/>
                  </a:cubicBezTo>
                  <a:cubicBezTo>
                    <a:pt x="270" y="284"/>
                    <a:pt x="270" y="284"/>
                    <a:pt x="270" y="284"/>
                  </a:cubicBezTo>
                  <a:cubicBezTo>
                    <a:pt x="270" y="284"/>
                    <a:pt x="270" y="177"/>
                    <a:pt x="270" y="172"/>
                  </a:cubicBezTo>
                  <a:cubicBezTo>
                    <a:pt x="273" y="170"/>
                    <a:pt x="304" y="139"/>
                    <a:pt x="313" y="130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31" y="66"/>
                    <a:pt x="331" y="66"/>
                    <a:pt x="331" y="66"/>
                  </a:cubicBezTo>
                  <a:cubicBezTo>
                    <a:pt x="309" y="66"/>
                    <a:pt x="309" y="66"/>
                    <a:pt x="309" y="66"/>
                  </a:cubicBezTo>
                  <a:cubicBezTo>
                    <a:pt x="309" y="61"/>
                    <a:pt x="309" y="54"/>
                    <a:pt x="309" y="49"/>
                  </a:cubicBezTo>
                  <a:cubicBezTo>
                    <a:pt x="316" y="49"/>
                    <a:pt x="335" y="49"/>
                    <a:pt x="342" y="49"/>
                  </a:cubicBezTo>
                  <a:cubicBezTo>
                    <a:pt x="346" y="56"/>
                    <a:pt x="353" y="61"/>
                    <a:pt x="362" y="61"/>
                  </a:cubicBezTo>
                  <a:cubicBezTo>
                    <a:pt x="370" y="61"/>
                    <a:pt x="376" y="57"/>
                    <a:pt x="381" y="51"/>
                  </a:cubicBezTo>
                  <a:cubicBezTo>
                    <a:pt x="516" y="51"/>
                    <a:pt x="516" y="51"/>
                    <a:pt x="516" y="51"/>
                  </a:cubicBezTo>
                  <a:cubicBezTo>
                    <a:pt x="516" y="80"/>
                    <a:pt x="516" y="80"/>
                    <a:pt x="516" y="80"/>
                  </a:cubicBezTo>
                  <a:cubicBezTo>
                    <a:pt x="589" y="80"/>
                    <a:pt x="589" y="80"/>
                    <a:pt x="589" y="80"/>
                  </a:cubicBezTo>
                  <a:cubicBezTo>
                    <a:pt x="589" y="0"/>
                    <a:pt x="589" y="0"/>
                    <a:pt x="589" y="0"/>
                  </a:cubicBezTo>
                  <a:cubicBezTo>
                    <a:pt x="516" y="0"/>
                    <a:pt x="516" y="0"/>
                    <a:pt x="516" y="0"/>
                  </a:cubicBezTo>
                  <a:lnTo>
                    <a:pt x="516" y="40"/>
                  </a:lnTo>
                  <a:close/>
                  <a:moveTo>
                    <a:pt x="362" y="47"/>
                  </a:moveTo>
                  <a:cubicBezTo>
                    <a:pt x="356" y="47"/>
                    <a:pt x="352" y="42"/>
                    <a:pt x="352" y="37"/>
                  </a:cubicBezTo>
                  <a:cubicBezTo>
                    <a:pt x="352" y="32"/>
                    <a:pt x="356" y="27"/>
                    <a:pt x="362" y="27"/>
                  </a:cubicBezTo>
                  <a:cubicBezTo>
                    <a:pt x="367" y="27"/>
                    <a:pt x="371" y="32"/>
                    <a:pt x="371" y="37"/>
                  </a:cubicBezTo>
                  <a:cubicBezTo>
                    <a:pt x="371" y="42"/>
                    <a:pt x="367" y="47"/>
                    <a:pt x="362" y="4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7" name="Freeform 488"/>
            <p:cNvSpPr>
              <a:spLocks noEditPoints="1"/>
            </p:cNvSpPr>
            <p:nvPr/>
          </p:nvSpPr>
          <p:spPr bwMode="auto">
            <a:xfrm>
              <a:off x="5426579" y="2904955"/>
              <a:ext cx="1123752" cy="1089741"/>
            </a:xfrm>
            <a:custGeom>
              <a:avLst/>
              <a:gdLst>
                <a:gd name="T0" fmla="*/ 461 w 534"/>
                <a:gd name="T1" fmla="*/ 37 h 468"/>
                <a:gd name="T2" fmla="*/ 330 w 534"/>
                <a:gd name="T3" fmla="*/ 37 h 468"/>
                <a:gd name="T4" fmla="*/ 307 w 534"/>
                <a:gd name="T5" fmla="*/ 18 h 468"/>
                <a:gd name="T6" fmla="*/ 285 w 534"/>
                <a:gd name="T7" fmla="*/ 34 h 468"/>
                <a:gd name="T8" fmla="*/ 246 w 534"/>
                <a:gd name="T9" fmla="*/ 34 h 468"/>
                <a:gd name="T10" fmla="*/ 246 w 534"/>
                <a:gd name="T11" fmla="*/ 66 h 468"/>
                <a:gd name="T12" fmla="*/ 228 w 534"/>
                <a:gd name="T13" fmla="*/ 66 h 468"/>
                <a:gd name="T14" fmla="*/ 228 w 534"/>
                <a:gd name="T15" fmla="*/ 104 h 468"/>
                <a:gd name="T16" fmla="*/ 206 w 534"/>
                <a:gd name="T17" fmla="*/ 104 h 468"/>
                <a:gd name="T18" fmla="*/ 206 w 534"/>
                <a:gd name="T19" fmla="*/ 354 h 468"/>
                <a:gd name="T20" fmla="*/ 115 w 534"/>
                <a:gd name="T21" fmla="*/ 446 h 468"/>
                <a:gd name="T22" fmla="*/ 100 w 534"/>
                <a:gd name="T23" fmla="*/ 446 h 468"/>
                <a:gd name="T24" fmla="*/ 100 w 534"/>
                <a:gd name="T25" fmla="*/ 434 h 468"/>
                <a:gd name="T26" fmla="*/ 0 w 534"/>
                <a:gd name="T27" fmla="*/ 434 h 468"/>
                <a:gd name="T28" fmla="*/ 0 w 534"/>
                <a:gd name="T29" fmla="*/ 468 h 468"/>
                <a:gd name="T30" fmla="*/ 100 w 534"/>
                <a:gd name="T31" fmla="*/ 468 h 468"/>
                <a:gd name="T32" fmla="*/ 100 w 534"/>
                <a:gd name="T33" fmla="*/ 456 h 468"/>
                <a:gd name="T34" fmla="*/ 119 w 534"/>
                <a:gd name="T35" fmla="*/ 456 h 468"/>
                <a:gd name="T36" fmla="*/ 217 w 534"/>
                <a:gd name="T37" fmla="*/ 359 h 468"/>
                <a:gd name="T38" fmla="*/ 217 w 534"/>
                <a:gd name="T39" fmla="*/ 114 h 468"/>
                <a:gd name="T40" fmla="*/ 228 w 534"/>
                <a:gd name="T41" fmla="*/ 114 h 468"/>
                <a:gd name="T42" fmla="*/ 228 w 534"/>
                <a:gd name="T43" fmla="*/ 129 h 468"/>
                <a:gd name="T44" fmla="*/ 276 w 534"/>
                <a:gd name="T45" fmla="*/ 129 h 468"/>
                <a:gd name="T46" fmla="*/ 276 w 534"/>
                <a:gd name="T47" fmla="*/ 66 h 468"/>
                <a:gd name="T48" fmla="*/ 257 w 534"/>
                <a:gd name="T49" fmla="*/ 66 h 468"/>
                <a:gd name="T50" fmla="*/ 257 w 534"/>
                <a:gd name="T51" fmla="*/ 45 h 468"/>
                <a:gd name="T52" fmla="*/ 283 w 534"/>
                <a:gd name="T53" fmla="*/ 45 h 468"/>
                <a:gd name="T54" fmla="*/ 307 w 534"/>
                <a:gd name="T55" fmla="*/ 66 h 468"/>
                <a:gd name="T56" fmla="*/ 329 w 534"/>
                <a:gd name="T57" fmla="*/ 48 h 468"/>
                <a:gd name="T58" fmla="*/ 461 w 534"/>
                <a:gd name="T59" fmla="*/ 48 h 468"/>
                <a:gd name="T60" fmla="*/ 461 w 534"/>
                <a:gd name="T61" fmla="*/ 81 h 468"/>
                <a:gd name="T62" fmla="*/ 534 w 534"/>
                <a:gd name="T63" fmla="*/ 81 h 468"/>
                <a:gd name="T64" fmla="*/ 534 w 534"/>
                <a:gd name="T65" fmla="*/ 0 h 468"/>
                <a:gd name="T66" fmla="*/ 461 w 534"/>
                <a:gd name="T67" fmla="*/ 0 h 468"/>
                <a:gd name="T68" fmla="*/ 461 w 534"/>
                <a:gd name="T69" fmla="*/ 37 h 468"/>
                <a:gd name="T70" fmla="*/ 307 w 534"/>
                <a:gd name="T71" fmla="*/ 52 h 468"/>
                <a:gd name="T72" fmla="*/ 297 w 534"/>
                <a:gd name="T73" fmla="*/ 42 h 468"/>
                <a:gd name="T74" fmla="*/ 307 w 534"/>
                <a:gd name="T75" fmla="*/ 32 h 468"/>
                <a:gd name="T76" fmla="*/ 316 w 534"/>
                <a:gd name="T77" fmla="*/ 42 h 468"/>
                <a:gd name="T78" fmla="*/ 307 w 534"/>
                <a:gd name="T79" fmla="*/ 5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4" h="468">
                  <a:moveTo>
                    <a:pt x="461" y="37"/>
                  </a:moveTo>
                  <a:cubicBezTo>
                    <a:pt x="330" y="37"/>
                    <a:pt x="330" y="37"/>
                    <a:pt x="330" y="37"/>
                  </a:cubicBezTo>
                  <a:cubicBezTo>
                    <a:pt x="327" y="26"/>
                    <a:pt x="318" y="18"/>
                    <a:pt x="307" y="18"/>
                  </a:cubicBezTo>
                  <a:cubicBezTo>
                    <a:pt x="296" y="18"/>
                    <a:pt x="288" y="25"/>
                    <a:pt x="285" y="34"/>
                  </a:cubicBezTo>
                  <a:cubicBezTo>
                    <a:pt x="246" y="34"/>
                    <a:pt x="246" y="34"/>
                    <a:pt x="246" y="34"/>
                  </a:cubicBezTo>
                  <a:cubicBezTo>
                    <a:pt x="246" y="66"/>
                    <a:pt x="246" y="66"/>
                    <a:pt x="246" y="66"/>
                  </a:cubicBezTo>
                  <a:cubicBezTo>
                    <a:pt x="228" y="66"/>
                    <a:pt x="228" y="66"/>
                    <a:pt x="228" y="66"/>
                  </a:cubicBezTo>
                  <a:cubicBezTo>
                    <a:pt x="228" y="104"/>
                    <a:pt x="228" y="104"/>
                    <a:pt x="228" y="104"/>
                  </a:cubicBezTo>
                  <a:cubicBezTo>
                    <a:pt x="206" y="104"/>
                    <a:pt x="206" y="104"/>
                    <a:pt x="206" y="104"/>
                  </a:cubicBezTo>
                  <a:cubicBezTo>
                    <a:pt x="206" y="104"/>
                    <a:pt x="206" y="350"/>
                    <a:pt x="206" y="354"/>
                  </a:cubicBezTo>
                  <a:cubicBezTo>
                    <a:pt x="203" y="357"/>
                    <a:pt x="118" y="442"/>
                    <a:pt x="115" y="446"/>
                  </a:cubicBezTo>
                  <a:cubicBezTo>
                    <a:pt x="112" y="446"/>
                    <a:pt x="105" y="446"/>
                    <a:pt x="100" y="446"/>
                  </a:cubicBezTo>
                  <a:cubicBezTo>
                    <a:pt x="100" y="434"/>
                    <a:pt x="100" y="434"/>
                    <a:pt x="100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8"/>
                    <a:pt x="0" y="468"/>
                    <a:pt x="0" y="468"/>
                  </a:cubicBezTo>
                  <a:cubicBezTo>
                    <a:pt x="100" y="468"/>
                    <a:pt x="100" y="468"/>
                    <a:pt x="100" y="468"/>
                  </a:cubicBezTo>
                  <a:cubicBezTo>
                    <a:pt x="100" y="456"/>
                    <a:pt x="100" y="456"/>
                    <a:pt x="100" y="456"/>
                  </a:cubicBezTo>
                  <a:cubicBezTo>
                    <a:pt x="119" y="456"/>
                    <a:pt x="119" y="456"/>
                    <a:pt x="119" y="456"/>
                  </a:cubicBezTo>
                  <a:cubicBezTo>
                    <a:pt x="217" y="359"/>
                    <a:pt x="217" y="359"/>
                    <a:pt x="217" y="359"/>
                  </a:cubicBezTo>
                  <a:cubicBezTo>
                    <a:pt x="217" y="359"/>
                    <a:pt x="217" y="125"/>
                    <a:pt x="217" y="114"/>
                  </a:cubicBezTo>
                  <a:cubicBezTo>
                    <a:pt x="220" y="114"/>
                    <a:pt x="224" y="114"/>
                    <a:pt x="228" y="114"/>
                  </a:cubicBezTo>
                  <a:cubicBezTo>
                    <a:pt x="228" y="129"/>
                    <a:pt x="228" y="129"/>
                    <a:pt x="228" y="129"/>
                  </a:cubicBezTo>
                  <a:cubicBezTo>
                    <a:pt x="276" y="129"/>
                    <a:pt x="276" y="129"/>
                    <a:pt x="276" y="129"/>
                  </a:cubicBezTo>
                  <a:cubicBezTo>
                    <a:pt x="276" y="66"/>
                    <a:pt x="276" y="66"/>
                    <a:pt x="276" y="66"/>
                  </a:cubicBezTo>
                  <a:cubicBezTo>
                    <a:pt x="257" y="66"/>
                    <a:pt x="257" y="66"/>
                    <a:pt x="257" y="66"/>
                  </a:cubicBezTo>
                  <a:cubicBezTo>
                    <a:pt x="257" y="59"/>
                    <a:pt x="257" y="50"/>
                    <a:pt x="257" y="45"/>
                  </a:cubicBezTo>
                  <a:cubicBezTo>
                    <a:pt x="263" y="45"/>
                    <a:pt x="277" y="45"/>
                    <a:pt x="283" y="45"/>
                  </a:cubicBezTo>
                  <a:cubicBezTo>
                    <a:pt x="285" y="57"/>
                    <a:pt x="295" y="66"/>
                    <a:pt x="307" y="66"/>
                  </a:cubicBezTo>
                  <a:cubicBezTo>
                    <a:pt x="318" y="66"/>
                    <a:pt x="327" y="58"/>
                    <a:pt x="329" y="48"/>
                  </a:cubicBezTo>
                  <a:cubicBezTo>
                    <a:pt x="461" y="48"/>
                    <a:pt x="461" y="48"/>
                    <a:pt x="461" y="48"/>
                  </a:cubicBezTo>
                  <a:cubicBezTo>
                    <a:pt x="461" y="81"/>
                    <a:pt x="461" y="81"/>
                    <a:pt x="461" y="81"/>
                  </a:cubicBezTo>
                  <a:cubicBezTo>
                    <a:pt x="534" y="81"/>
                    <a:pt x="534" y="81"/>
                    <a:pt x="534" y="81"/>
                  </a:cubicBezTo>
                  <a:cubicBezTo>
                    <a:pt x="534" y="0"/>
                    <a:pt x="534" y="0"/>
                    <a:pt x="534" y="0"/>
                  </a:cubicBezTo>
                  <a:cubicBezTo>
                    <a:pt x="461" y="0"/>
                    <a:pt x="461" y="0"/>
                    <a:pt x="461" y="0"/>
                  </a:cubicBezTo>
                  <a:lnTo>
                    <a:pt x="461" y="37"/>
                  </a:lnTo>
                  <a:close/>
                  <a:moveTo>
                    <a:pt x="307" y="52"/>
                  </a:moveTo>
                  <a:cubicBezTo>
                    <a:pt x="301" y="52"/>
                    <a:pt x="297" y="47"/>
                    <a:pt x="297" y="42"/>
                  </a:cubicBezTo>
                  <a:cubicBezTo>
                    <a:pt x="297" y="37"/>
                    <a:pt x="301" y="32"/>
                    <a:pt x="307" y="32"/>
                  </a:cubicBezTo>
                  <a:cubicBezTo>
                    <a:pt x="312" y="32"/>
                    <a:pt x="316" y="37"/>
                    <a:pt x="316" y="42"/>
                  </a:cubicBezTo>
                  <a:cubicBezTo>
                    <a:pt x="316" y="47"/>
                    <a:pt x="312" y="52"/>
                    <a:pt x="307" y="5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8" name="Freeform 489"/>
            <p:cNvSpPr>
              <a:spLocks noEditPoints="1"/>
            </p:cNvSpPr>
            <p:nvPr/>
          </p:nvSpPr>
          <p:spPr bwMode="auto">
            <a:xfrm>
              <a:off x="5426579" y="2333998"/>
              <a:ext cx="1123752" cy="1514021"/>
            </a:xfrm>
            <a:custGeom>
              <a:avLst/>
              <a:gdLst>
                <a:gd name="T0" fmla="*/ 461 w 534"/>
                <a:gd name="T1" fmla="*/ 35 h 650"/>
                <a:gd name="T2" fmla="*/ 330 w 534"/>
                <a:gd name="T3" fmla="*/ 35 h 650"/>
                <a:gd name="T4" fmla="*/ 307 w 534"/>
                <a:gd name="T5" fmla="*/ 17 h 650"/>
                <a:gd name="T6" fmla="*/ 284 w 534"/>
                <a:gd name="T7" fmla="*/ 33 h 650"/>
                <a:gd name="T8" fmla="*/ 235 w 534"/>
                <a:gd name="T9" fmla="*/ 33 h 650"/>
                <a:gd name="T10" fmla="*/ 235 w 534"/>
                <a:gd name="T11" fmla="*/ 67 h 650"/>
                <a:gd name="T12" fmla="*/ 228 w 534"/>
                <a:gd name="T13" fmla="*/ 67 h 650"/>
                <a:gd name="T14" fmla="*/ 228 w 534"/>
                <a:gd name="T15" fmla="*/ 105 h 650"/>
                <a:gd name="T16" fmla="*/ 178 w 534"/>
                <a:gd name="T17" fmla="*/ 105 h 650"/>
                <a:gd name="T18" fmla="*/ 178 w 534"/>
                <a:gd name="T19" fmla="*/ 561 h 650"/>
                <a:gd name="T20" fmla="*/ 111 w 534"/>
                <a:gd name="T21" fmla="*/ 628 h 650"/>
                <a:gd name="T22" fmla="*/ 100 w 534"/>
                <a:gd name="T23" fmla="*/ 628 h 650"/>
                <a:gd name="T24" fmla="*/ 100 w 534"/>
                <a:gd name="T25" fmla="*/ 617 h 650"/>
                <a:gd name="T26" fmla="*/ 0 w 534"/>
                <a:gd name="T27" fmla="*/ 617 h 650"/>
                <a:gd name="T28" fmla="*/ 0 w 534"/>
                <a:gd name="T29" fmla="*/ 650 h 650"/>
                <a:gd name="T30" fmla="*/ 100 w 534"/>
                <a:gd name="T31" fmla="*/ 650 h 650"/>
                <a:gd name="T32" fmla="*/ 100 w 534"/>
                <a:gd name="T33" fmla="*/ 639 h 650"/>
                <a:gd name="T34" fmla="*/ 115 w 534"/>
                <a:gd name="T35" fmla="*/ 639 h 650"/>
                <a:gd name="T36" fmla="*/ 189 w 534"/>
                <a:gd name="T37" fmla="*/ 565 h 650"/>
                <a:gd name="T38" fmla="*/ 189 w 534"/>
                <a:gd name="T39" fmla="*/ 115 h 650"/>
                <a:gd name="T40" fmla="*/ 228 w 534"/>
                <a:gd name="T41" fmla="*/ 115 h 650"/>
                <a:gd name="T42" fmla="*/ 228 w 534"/>
                <a:gd name="T43" fmla="*/ 130 h 650"/>
                <a:gd name="T44" fmla="*/ 276 w 534"/>
                <a:gd name="T45" fmla="*/ 130 h 650"/>
                <a:gd name="T46" fmla="*/ 276 w 534"/>
                <a:gd name="T47" fmla="*/ 67 h 650"/>
                <a:gd name="T48" fmla="*/ 246 w 534"/>
                <a:gd name="T49" fmla="*/ 67 h 650"/>
                <a:gd name="T50" fmla="*/ 246 w 534"/>
                <a:gd name="T51" fmla="*/ 44 h 650"/>
                <a:gd name="T52" fmla="*/ 284 w 534"/>
                <a:gd name="T53" fmla="*/ 44 h 650"/>
                <a:gd name="T54" fmla="*/ 307 w 534"/>
                <a:gd name="T55" fmla="*/ 64 h 650"/>
                <a:gd name="T56" fmla="*/ 329 w 534"/>
                <a:gd name="T57" fmla="*/ 46 h 650"/>
                <a:gd name="T58" fmla="*/ 461 w 534"/>
                <a:gd name="T59" fmla="*/ 46 h 650"/>
                <a:gd name="T60" fmla="*/ 461 w 534"/>
                <a:gd name="T61" fmla="*/ 80 h 650"/>
                <a:gd name="T62" fmla="*/ 534 w 534"/>
                <a:gd name="T63" fmla="*/ 80 h 650"/>
                <a:gd name="T64" fmla="*/ 534 w 534"/>
                <a:gd name="T65" fmla="*/ 0 h 650"/>
                <a:gd name="T66" fmla="*/ 461 w 534"/>
                <a:gd name="T67" fmla="*/ 0 h 650"/>
                <a:gd name="T68" fmla="*/ 461 w 534"/>
                <a:gd name="T69" fmla="*/ 35 h 650"/>
                <a:gd name="T70" fmla="*/ 307 w 534"/>
                <a:gd name="T71" fmla="*/ 50 h 650"/>
                <a:gd name="T72" fmla="*/ 297 w 534"/>
                <a:gd name="T73" fmla="*/ 40 h 650"/>
                <a:gd name="T74" fmla="*/ 307 w 534"/>
                <a:gd name="T75" fmla="*/ 30 h 650"/>
                <a:gd name="T76" fmla="*/ 316 w 534"/>
                <a:gd name="T77" fmla="*/ 40 h 650"/>
                <a:gd name="T78" fmla="*/ 307 w 534"/>
                <a:gd name="T79" fmla="*/ 5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4" h="650">
                  <a:moveTo>
                    <a:pt x="461" y="35"/>
                  </a:moveTo>
                  <a:cubicBezTo>
                    <a:pt x="330" y="35"/>
                    <a:pt x="330" y="35"/>
                    <a:pt x="330" y="35"/>
                  </a:cubicBezTo>
                  <a:cubicBezTo>
                    <a:pt x="327" y="25"/>
                    <a:pt x="318" y="17"/>
                    <a:pt x="307" y="17"/>
                  </a:cubicBezTo>
                  <a:cubicBezTo>
                    <a:pt x="296" y="17"/>
                    <a:pt x="287" y="24"/>
                    <a:pt x="284" y="33"/>
                  </a:cubicBezTo>
                  <a:cubicBezTo>
                    <a:pt x="235" y="33"/>
                    <a:pt x="235" y="33"/>
                    <a:pt x="235" y="33"/>
                  </a:cubicBezTo>
                  <a:cubicBezTo>
                    <a:pt x="235" y="67"/>
                    <a:pt x="235" y="67"/>
                    <a:pt x="235" y="67"/>
                  </a:cubicBezTo>
                  <a:cubicBezTo>
                    <a:pt x="228" y="67"/>
                    <a:pt x="228" y="67"/>
                    <a:pt x="228" y="67"/>
                  </a:cubicBezTo>
                  <a:cubicBezTo>
                    <a:pt x="228" y="105"/>
                    <a:pt x="228" y="105"/>
                    <a:pt x="228" y="105"/>
                  </a:cubicBezTo>
                  <a:cubicBezTo>
                    <a:pt x="178" y="105"/>
                    <a:pt x="178" y="105"/>
                    <a:pt x="178" y="105"/>
                  </a:cubicBezTo>
                  <a:cubicBezTo>
                    <a:pt x="178" y="105"/>
                    <a:pt x="178" y="556"/>
                    <a:pt x="178" y="561"/>
                  </a:cubicBezTo>
                  <a:cubicBezTo>
                    <a:pt x="175" y="564"/>
                    <a:pt x="114" y="625"/>
                    <a:pt x="111" y="628"/>
                  </a:cubicBezTo>
                  <a:cubicBezTo>
                    <a:pt x="109" y="628"/>
                    <a:pt x="104" y="628"/>
                    <a:pt x="100" y="628"/>
                  </a:cubicBezTo>
                  <a:cubicBezTo>
                    <a:pt x="100" y="617"/>
                    <a:pt x="100" y="617"/>
                    <a:pt x="100" y="617"/>
                  </a:cubicBezTo>
                  <a:cubicBezTo>
                    <a:pt x="0" y="617"/>
                    <a:pt x="0" y="617"/>
                    <a:pt x="0" y="617"/>
                  </a:cubicBezTo>
                  <a:cubicBezTo>
                    <a:pt x="0" y="650"/>
                    <a:pt x="0" y="650"/>
                    <a:pt x="0" y="650"/>
                  </a:cubicBezTo>
                  <a:cubicBezTo>
                    <a:pt x="100" y="650"/>
                    <a:pt x="100" y="650"/>
                    <a:pt x="100" y="650"/>
                  </a:cubicBezTo>
                  <a:cubicBezTo>
                    <a:pt x="100" y="639"/>
                    <a:pt x="100" y="639"/>
                    <a:pt x="100" y="639"/>
                  </a:cubicBezTo>
                  <a:cubicBezTo>
                    <a:pt x="115" y="639"/>
                    <a:pt x="115" y="639"/>
                    <a:pt x="115" y="639"/>
                  </a:cubicBezTo>
                  <a:cubicBezTo>
                    <a:pt x="189" y="565"/>
                    <a:pt x="189" y="565"/>
                    <a:pt x="189" y="565"/>
                  </a:cubicBezTo>
                  <a:cubicBezTo>
                    <a:pt x="189" y="565"/>
                    <a:pt x="189" y="126"/>
                    <a:pt x="189" y="115"/>
                  </a:cubicBezTo>
                  <a:cubicBezTo>
                    <a:pt x="195" y="115"/>
                    <a:pt x="216" y="115"/>
                    <a:pt x="228" y="115"/>
                  </a:cubicBezTo>
                  <a:cubicBezTo>
                    <a:pt x="228" y="130"/>
                    <a:pt x="228" y="130"/>
                    <a:pt x="228" y="130"/>
                  </a:cubicBezTo>
                  <a:cubicBezTo>
                    <a:pt x="276" y="130"/>
                    <a:pt x="276" y="130"/>
                    <a:pt x="276" y="130"/>
                  </a:cubicBezTo>
                  <a:cubicBezTo>
                    <a:pt x="276" y="67"/>
                    <a:pt x="276" y="67"/>
                    <a:pt x="27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0"/>
                    <a:pt x="246" y="50"/>
                    <a:pt x="246" y="44"/>
                  </a:cubicBezTo>
                  <a:cubicBezTo>
                    <a:pt x="253" y="44"/>
                    <a:pt x="274" y="44"/>
                    <a:pt x="284" y="44"/>
                  </a:cubicBezTo>
                  <a:cubicBezTo>
                    <a:pt x="286" y="55"/>
                    <a:pt x="295" y="64"/>
                    <a:pt x="307" y="64"/>
                  </a:cubicBezTo>
                  <a:cubicBezTo>
                    <a:pt x="318" y="64"/>
                    <a:pt x="327" y="56"/>
                    <a:pt x="329" y="46"/>
                  </a:cubicBezTo>
                  <a:cubicBezTo>
                    <a:pt x="461" y="46"/>
                    <a:pt x="461" y="46"/>
                    <a:pt x="461" y="46"/>
                  </a:cubicBezTo>
                  <a:cubicBezTo>
                    <a:pt x="461" y="80"/>
                    <a:pt x="461" y="80"/>
                    <a:pt x="461" y="80"/>
                  </a:cubicBezTo>
                  <a:cubicBezTo>
                    <a:pt x="534" y="80"/>
                    <a:pt x="534" y="80"/>
                    <a:pt x="534" y="80"/>
                  </a:cubicBezTo>
                  <a:cubicBezTo>
                    <a:pt x="534" y="0"/>
                    <a:pt x="534" y="0"/>
                    <a:pt x="534" y="0"/>
                  </a:cubicBezTo>
                  <a:cubicBezTo>
                    <a:pt x="461" y="0"/>
                    <a:pt x="461" y="0"/>
                    <a:pt x="461" y="0"/>
                  </a:cubicBezTo>
                  <a:lnTo>
                    <a:pt x="461" y="35"/>
                  </a:lnTo>
                  <a:close/>
                  <a:moveTo>
                    <a:pt x="307" y="50"/>
                  </a:moveTo>
                  <a:cubicBezTo>
                    <a:pt x="301" y="50"/>
                    <a:pt x="297" y="46"/>
                    <a:pt x="297" y="40"/>
                  </a:cubicBezTo>
                  <a:cubicBezTo>
                    <a:pt x="297" y="35"/>
                    <a:pt x="301" y="30"/>
                    <a:pt x="307" y="30"/>
                  </a:cubicBezTo>
                  <a:cubicBezTo>
                    <a:pt x="312" y="30"/>
                    <a:pt x="316" y="35"/>
                    <a:pt x="316" y="40"/>
                  </a:cubicBezTo>
                  <a:cubicBezTo>
                    <a:pt x="316" y="46"/>
                    <a:pt x="312" y="50"/>
                    <a:pt x="307" y="5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89" name="Freeform 490"/>
            <p:cNvSpPr>
              <a:spLocks noEditPoints="1"/>
            </p:cNvSpPr>
            <p:nvPr/>
          </p:nvSpPr>
          <p:spPr bwMode="auto">
            <a:xfrm>
              <a:off x="5426579" y="1780761"/>
              <a:ext cx="1123752" cy="1896956"/>
            </a:xfrm>
            <a:custGeom>
              <a:avLst/>
              <a:gdLst>
                <a:gd name="T0" fmla="*/ 461 w 534"/>
                <a:gd name="T1" fmla="*/ 30 h 815"/>
                <a:gd name="T2" fmla="*/ 327 w 534"/>
                <a:gd name="T3" fmla="*/ 30 h 815"/>
                <a:gd name="T4" fmla="*/ 304 w 534"/>
                <a:gd name="T5" fmla="*/ 8 h 815"/>
                <a:gd name="T6" fmla="*/ 280 w 534"/>
                <a:gd name="T7" fmla="*/ 31 h 815"/>
                <a:gd name="T8" fmla="*/ 281 w 534"/>
                <a:gd name="T9" fmla="*/ 33 h 815"/>
                <a:gd name="T10" fmla="*/ 238 w 534"/>
                <a:gd name="T11" fmla="*/ 33 h 815"/>
                <a:gd name="T12" fmla="*/ 238 w 534"/>
                <a:gd name="T13" fmla="*/ 58 h 815"/>
                <a:gd name="T14" fmla="*/ 228 w 534"/>
                <a:gd name="T15" fmla="*/ 58 h 815"/>
                <a:gd name="T16" fmla="*/ 228 w 534"/>
                <a:gd name="T17" fmla="*/ 118 h 815"/>
                <a:gd name="T18" fmla="*/ 146 w 534"/>
                <a:gd name="T19" fmla="*/ 201 h 815"/>
                <a:gd name="T20" fmla="*/ 146 w 534"/>
                <a:gd name="T21" fmla="*/ 765 h 815"/>
                <a:gd name="T22" fmla="*/ 117 w 534"/>
                <a:gd name="T23" fmla="*/ 794 h 815"/>
                <a:gd name="T24" fmla="*/ 100 w 534"/>
                <a:gd name="T25" fmla="*/ 794 h 815"/>
                <a:gd name="T26" fmla="*/ 100 w 534"/>
                <a:gd name="T27" fmla="*/ 781 h 815"/>
                <a:gd name="T28" fmla="*/ 0 w 534"/>
                <a:gd name="T29" fmla="*/ 781 h 815"/>
                <a:gd name="T30" fmla="*/ 0 w 534"/>
                <a:gd name="T31" fmla="*/ 815 h 815"/>
                <a:gd name="T32" fmla="*/ 100 w 534"/>
                <a:gd name="T33" fmla="*/ 815 h 815"/>
                <a:gd name="T34" fmla="*/ 100 w 534"/>
                <a:gd name="T35" fmla="*/ 805 h 815"/>
                <a:gd name="T36" fmla="*/ 122 w 534"/>
                <a:gd name="T37" fmla="*/ 805 h 815"/>
                <a:gd name="T38" fmla="*/ 156 w 534"/>
                <a:gd name="T39" fmla="*/ 770 h 815"/>
                <a:gd name="T40" fmla="*/ 156 w 534"/>
                <a:gd name="T41" fmla="*/ 205 h 815"/>
                <a:gd name="T42" fmla="*/ 240 w 534"/>
                <a:gd name="T43" fmla="*/ 122 h 815"/>
                <a:gd name="T44" fmla="*/ 276 w 534"/>
                <a:gd name="T45" fmla="*/ 122 h 815"/>
                <a:gd name="T46" fmla="*/ 276 w 534"/>
                <a:gd name="T47" fmla="*/ 58 h 815"/>
                <a:gd name="T48" fmla="*/ 249 w 534"/>
                <a:gd name="T49" fmla="*/ 58 h 815"/>
                <a:gd name="T50" fmla="*/ 249 w 534"/>
                <a:gd name="T51" fmla="*/ 44 h 815"/>
                <a:gd name="T52" fmla="*/ 284 w 534"/>
                <a:gd name="T53" fmla="*/ 44 h 815"/>
                <a:gd name="T54" fmla="*/ 304 w 534"/>
                <a:gd name="T55" fmla="*/ 55 h 815"/>
                <a:gd name="T56" fmla="*/ 325 w 534"/>
                <a:gd name="T57" fmla="*/ 41 h 815"/>
                <a:gd name="T58" fmla="*/ 461 w 534"/>
                <a:gd name="T59" fmla="*/ 41 h 815"/>
                <a:gd name="T60" fmla="*/ 461 w 534"/>
                <a:gd name="T61" fmla="*/ 80 h 815"/>
                <a:gd name="T62" fmla="*/ 534 w 534"/>
                <a:gd name="T63" fmla="*/ 80 h 815"/>
                <a:gd name="T64" fmla="*/ 534 w 534"/>
                <a:gd name="T65" fmla="*/ 0 h 815"/>
                <a:gd name="T66" fmla="*/ 461 w 534"/>
                <a:gd name="T67" fmla="*/ 0 h 815"/>
                <a:gd name="T68" fmla="*/ 461 w 534"/>
                <a:gd name="T69" fmla="*/ 30 h 815"/>
                <a:gd name="T70" fmla="*/ 304 w 534"/>
                <a:gd name="T71" fmla="*/ 41 h 815"/>
                <a:gd name="T72" fmla="*/ 294 w 534"/>
                <a:gd name="T73" fmla="*/ 31 h 815"/>
                <a:gd name="T74" fmla="*/ 304 w 534"/>
                <a:gd name="T75" fmla="*/ 22 h 815"/>
                <a:gd name="T76" fmla="*/ 314 w 534"/>
                <a:gd name="T77" fmla="*/ 31 h 815"/>
                <a:gd name="T78" fmla="*/ 304 w 534"/>
                <a:gd name="T79" fmla="*/ 41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4" h="815">
                  <a:moveTo>
                    <a:pt x="461" y="30"/>
                  </a:moveTo>
                  <a:cubicBezTo>
                    <a:pt x="327" y="30"/>
                    <a:pt x="327" y="30"/>
                    <a:pt x="327" y="30"/>
                  </a:cubicBezTo>
                  <a:cubicBezTo>
                    <a:pt x="327" y="18"/>
                    <a:pt x="316" y="8"/>
                    <a:pt x="304" y="8"/>
                  </a:cubicBezTo>
                  <a:cubicBezTo>
                    <a:pt x="291" y="8"/>
                    <a:pt x="280" y="18"/>
                    <a:pt x="280" y="31"/>
                  </a:cubicBezTo>
                  <a:cubicBezTo>
                    <a:pt x="280" y="32"/>
                    <a:pt x="281" y="32"/>
                    <a:pt x="281" y="33"/>
                  </a:cubicBezTo>
                  <a:cubicBezTo>
                    <a:pt x="238" y="33"/>
                    <a:pt x="238" y="33"/>
                    <a:pt x="238" y="33"/>
                  </a:cubicBezTo>
                  <a:cubicBezTo>
                    <a:pt x="238" y="58"/>
                    <a:pt x="238" y="58"/>
                    <a:pt x="238" y="58"/>
                  </a:cubicBezTo>
                  <a:cubicBezTo>
                    <a:pt x="228" y="58"/>
                    <a:pt x="228" y="58"/>
                    <a:pt x="228" y="58"/>
                  </a:cubicBezTo>
                  <a:cubicBezTo>
                    <a:pt x="228" y="118"/>
                    <a:pt x="228" y="118"/>
                    <a:pt x="228" y="118"/>
                  </a:cubicBezTo>
                  <a:cubicBezTo>
                    <a:pt x="146" y="201"/>
                    <a:pt x="146" y="201"/>
                    <a:pt x="146" y="201"/>
                  </a:cubicBezTo>
                  <a:cubicBezTo>
                    <a:pt x="146" y="201"/>
                    <a:pt x="146" y="761"/>
                    <a:pt x="146" y="765"/>
                  </a:cubicBezTo>
                  <a:cubicBezTo>
                    <a:pt x="143" y="768"/>
                    <a:pt x="120" y="791"/>
                    <a:pt x="117" y="794"/>
                  </a:cubicBezTo>
                  <a:cubicBezTo>
                    <a:pt x="115" y="794"/>
                    <a:pt x="106" y="794"/>
                    <a:pt x="100" y="794"/>
                  </a:cubicBezTo>
                  <a:cubicBezTo>
                    <a:pt x="100" y="781"/>
                    <a:pt x="100" y="781"/>
                    <a:pt x="100" y="781"/>
                  </a:cubicBezTo>
                  <a:cubicBezTo>
                    <a:pt x="0" y="781"/>
                    <a:pt x="0" y="781"/>
                    <a:pt x="0" y="781"/>
                  </a:cubicBezTo>
                  <a:cubicBezTo>
                    <a:pt x="0" y="815"/>
                    <a:pt x="0" y="815"/>
                    <a:pt x="0" y="815"/>
                  </a:cubicBezTo>
                  <a:cubicBezTo>
                    <a:pt x="100" y="815"/>
                    <a:pt x="100" y="815"/>
                    <a:pt x="100" y="815"/>
                  </a:cubicBezTo>
                  <a:cubicBezTo>
                    <a:pt x="100" y="805"/>
                    <a:pt x="100" y="805"/>
                    <a:pt x="100" y="805"/>
                  </a:cubicBezTo>
                  <a:cubicBezTo>
                    <a:pt x="122" y="805"/>
                    <a:pt x="122" y="805"/>
                    <a:pt x="122" y="805"/>
                  </a:cubicBezTo>
                  <a:cubicBezTo>
                    <a:pt x="156" y="770"/>
                    <a:pt x="156" y="770"/>
                    <a:pt x="156" y="770"/>
                  </a:cubicBezTo>
                  <a:cubicBezTo>
                    <a:pt x="156" y="770"/>
                    <a:pt x="156" y="210"/>
                    <a:pt x="156" y="205"/>
                  </a:cubicBezTo>
                  <a:cubicBezTo>
                    <a:pt x="159" y="202"/>
                    <a:pt x="226" y="136"/>
                    <a:pt x="240" y="122"/>
                  </a:cubicBezTo>
                  <a:cubicBezTo>
                    <a:pt x="276" y="122"/>
                    <a:pt x="276" y="122"/>
                    <a:pt x="276" y="122"/>
                  </a:cubicBezTo>
                  <a:cubicBezTo>
                    <a:pt x="276" y="58"/>
                    <a:pt x="276" y="58"/>
                    <a:pt x="276" y="58"/>
                  </a:cubicBezTo>
                  <a:cubicBezTo>
                    <a:pt x="249" y="58"/>
                    <a:pt x="249" y="58"/>
                    <a:pt x="249" y="58"/>
                  </a:cubicBezTo>
                  <a:cubicBezTo>
                    <a:pt x="249" y="53"/>
                    <a:pt x="249" y="47"/>
                    <a:pt x="249" y="44"/>
                  </a:cubicBezTo>
                  <a:cubicBezTo>
                    <a:pt x="256" y="44"/>
                    <a:pt x="278" y="44"/>
                    <a:pt x="284" y="44"/>
                  </a:cubicBezTo>
                  <a:cubicBezTo>
                    <a:pt x="288" y="50"/>
                    <a:pt x="296" y="55"/>
                    <a:pt x="304" y="55"/>
                  </a:cubicBezTo>
                  <a:cubicBezTo>
                    <a:pt x="314" y="55"/>
                    <a:pt x="322" y="49"/>
                    <a:pt x="325" y="41"/>
                  </a:cubicBezTo>
                  <a:cubicBezTo>
                    <a:pt x="461" y="41"/>
                    <a:pt x="461" y="41"/>
                    <a:pt x="461" y="41"/>
                  </a:cubicBezTo>
                  <a:cubicBezTo>
                    <a:pt x="461" y="80"/>
                    <a:pt x="461" y="80"/>
                    <a:pt x="461" y="80"/>
                  </a:cubicBezTo>
                  <a:cubicBezTo>
                    <a:pt x="534" y="80"/>
                    <a:pt x="534" y="80"/>
                    <a:pt x="534" y="80"/>
                  </a:cubicBezTo>
                  <a:cubicBezTo>
                    <a:pt x="534" y="0"/>
                    <a:pt x="534" y="0"/>
                    <a:pt x="534" y="0"/>
                  </a:cubicBezTo>
                  <a:cubicBezTo>
                    <a:pt x="461" y="0"/>
                    <a:pt x="461" y="0"/>
                    <a:pt x="461" y="0"/>
                  </a:cubicBezTo>
                  <a:lnTo>
                    <a:pt x="461" y="30"/>
                  </a:lnTo>
                  <a:close/>
                  <a:moveTo>
                    <a:pt x="304" y="41"/>
                  </a:moveTo>
                  <a:cubicBezTo>
                    <a:pt x="299" y="41"/>
                    <a:pt x="294" y="37"/>
                    <a:pt x="294" y="31"/>
                  </a:cubicBezTo>
                  <a:cubicBezTo>
                    <a:pt x="294" y="26"/>
                    <a:pt x="299" y="22"/>
                    <a:pt x="304" y="22"/>
                  </a:cubicBezTo>
                  <a:cubicBezTo>
                    <a:pt x="309" y="22"/>
                    <a:pt x="314" y="26"/>
                    <a:pt x="314" y="31"/>
                  </a:cubicBezTo>
                  <a:cubicBezTo>
                    <a:pt x="314" y="37"/>
                    <a:pt x="309" y="41"/>
                    <a:pt x="304" y="4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0" name="Freeform 491"/>
            <p:cNvSpPr>
              <a:spLocks noEditPoints="1"/>
            </p:cNvSpPr>
            <p:nvPr/>
          </p:nvSpPr>
          <p:spPr bwMode="auto">
            <a:xfrm>
              <a:off x="6011144" y="1564191"/>
              <a:ext cx="507156" cy="216570"/>
            </a:xfrm>
            <a:custGeom>
              <a:avLst/>
              <a:gdLst>
                <a:gd name="T0" fmla="*/ 0 w 241"/>
                <a:gd name="T1" fmla="*/ 29 h 93"/>
                <a:gd name="T2" fmla="*/ 0 w 241"/>
                <a:gd name="T3" fmla="*/ 93 h 93"/>
                <a:gd name="T4" fmla="*/ 48 w 241"/>
                <a:gd name="T5" fmla="*/ 93 h 93"/>
                <a:gd name="T6" fmla="*/ 48 w 241"/>
                <a:gd name="T7" fmla="*/ 67 h 93"/>
                <a:gd name="T8" fmla="*/ 126 w 241"/>
                <a:gd name="T9" fmla="*/ 67 h 93"/>
                <a:gd name="T10" fmla="*/ 163 w 241"/>
                <a:gd name="T11" fmla="*/ 31 h 93"/>
                <a:gd name="T12" fmla="*/ 195 w 241"/>
                <a:gd name="T13" fmla="*/ 31 h 93"/>
                <a:gd name="T14" fmla="*/ 217 w 241"/>
                <a:gd name="T15" fmla="*/ 47 h 93"/>
                <a:gd name="T16" fmla="*/ 241 w 241"/>
                <a:gd name="T17" fmla="*/ 23 h 93"/>
                <a:gd name="T18" fmla="*/ 217 w 241"/>
                <a:gd name="T19" fmla="*/ 0 h 93"/>
                <a:gd name="T20" fmla="*/ 194 w 241"/>
                <a:gd name="T21" fmla="*/ 20 h 93"/>
                <a:gd name="T22" fmla="*/ 158 w 241"/>
                <a:gd name="T23" fmla="*/ 20 h 93"/>
                <a:gd name="T24" fmla="*/ 121 w 241"/>
                <a:gd name="T25" fmla="*/ 57 h 93"/>
                <a:gd name="T26" fmla="*/ 48 w 241"/>
                <a:gd name="T27" fmla="*/ 57 h 93"/>
                <a:gd name="T28" fmla="*/ 48 w 241"/>
                <a:gd name="T29" fmla="*/ 29 h 93"/>
                <a:gd name="T30" fmla="*/ 0 w 241"/>
                <a:gd name="T31" fmla="*/ 29 h 93"/>
                <a:gd name="T32" fmla="*/ 217 w 241"/>
                <a:gd name="T33" fmla="*/ 13 h 93"/>
                <a:gd name="T34" fmla="*/ 227 w 241"/>
                <a:gd name="T35" fmla="*/ 23 h 93"/>
                <a:gd name="T36" fmla="*/ 217 w 241"/>
                <a:gd name="T37" fmla="*/ 33 h 93"/>
                <a:gd name="T38" fmla="*/ 208 w 241"/>
                <a:gd name="T39" fmla="*/ 23 h 93"/>
                <a:gd name="T40" fmla="*/ 217 w 241"/>
                <a:gd name="T41" fmla="*/ 1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1" h="93">
                  <a:moveTo>
                    <a:pt x="0" y="29"/>
                  </a:moveTo>
                  <a:cubicBezTo>
                    <a:pt x="0" y="93"/>
                    <a:pt x="0" y="93"/>
                    <a:pt x="0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67"/>
                    <a:pt x="160" y="33"/>
                    <a:pt x="163" y="31"/>
                  </a:cubicBezTo>
                  <a:cubicBezTo>
                    <a:pt x="166" y="31"/>
                    <a:pt x="185" y="31"/>
                    <a:pt x="195" y="31"/>
                  </a:cubicBezTo>
                  <a:cubicBezTo>
                    <a:pt x="198" y="40"/>
                    <a:pt x="207" y="47"/>
                    <a:pt x="217" y="47"/>
                  </a:cubicBezTo>
                  <a:cubicBezTo>
                    <a:pt x="230" y="47"/>
                    <a:pt x="241" y="36"/>
                    <a:pt x="241" y="23"/>
                  </a:cubicBezTo>
                  <a:cubicBezTo>
                    <a:pt x="241" y="10"/>
                    <a:pt x="230" y="0"/>
                    <a:pt x="217" y="0"/>
                  </a:cubicBezTo>
                  <a:cubicBezTo>
                    <a:pt x="206" y="0"/>
                    <a:pt x="196" y="8"/>
                    <a:pt x="194" y="20"/>
                  </a:cubicBezTo>
                  <a:cubicBezTo>
                    <a:pt x="158" y="20"/>
                    <a:pt x="158" y="20"/>
                    <a:pt x="158" y="20"/>
                  </a:cubicBezTo>
                  <a:cubicBezTo>
                    <a:pt x="158" y="20"/>
                    <a:pt x="124" y="54"/>
                    <a:pt x="121" y="57"/>
                  </a:cubicBezTo>
                  <a:cubicBezTo>
                    <a:pt x="118" y="57"/>
                    <a:pt x="68" y="57"/>
                    <a:pt x="48" y="57"/>
                  </a:cubicBezTo>
                  <a:cubicBezTo>
                    <a:pt x="48" y="29"/>
                    <a:pt x="48" y="29"/>
                    <a:pt x="48" y="29"/>
                  </a:cubicBezTo>
                  <a:lnTo>
                    <a:pt x="0" y="29"/>
                  </a:lnTo>
                  <a:close/>
                  <a:moveTo>
                    <a:pt x="217" y="13"/>
                  </a:moveTo>
                  <a:cubicBezTo>
                    <a:pt x="223" y="13"/>
                    <a:pt x="227" y="18"/>
                    <a:pt x="227" y="23"/>
                  </a:cubicBezTo>
                  <a:cubicBezTo>
                    <a:pt x="227" y="29"/>
                    <a:pt x="223" y="33"/>
                    <a:pt x="217" y="33"/>
                  </a:cubicBezTo>
                  <a:cubicBezTo>
                    <a:pt x="212" y="33"/>
                    <a:pt x="208" y="29"/>
                    <a:pt x="208" y="23"/>
                  </a:cubicBezTo>
                  <a:cubicBezTo>
                    <a:pt x="208" y="18"/>
                    <a:pt x="212" y="13"/>
                    <a:pt x="217" y="1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1" name="Freeform 492"/>
            <p:cNvSpPr>
              <a:spLocks noEditPoints="1"/>
            </p:cNvSpPr>
            <p:nvPr/>
          </p:nvSpPr>
          <p:spPr bwMode="auto">
            <a:xfrm>
              <a:off x="6011144" y="2127272"/>
              <a:ext cx="372805" cy="223460"/>
            </a:xfrm>
            <a:custGeom>
              <a:avLst/>
              <a:gdLst>
                <a:gd name="T0" fmla="*/ 0 w 177"/>
                <a:gd name="T1" fmla="*/ 32 h 96"/>
                <a:gd name="T2" fmla="*/ 0 w 177"/>
                <a:gd name="T3" fmla="*/ 96 h 96"/>
                <a:gd name="T4" fmla="*/ 48 w 177"/>
                <a:gd name="T5" fmla="*/ 96 h 96"/>
                <a:gd name="T6" fmla="*/ 48 w 177"/>
                <a:gd name="T7" fmla="*/ 70 h 96"/>
                <a:gd name="T8" fmla="*/ 122 w 177"/>
                <a:gd name="T9" fmla="*/ 70 h 96"/>
                <a:gd name="T10" fmla="*/ 146 w 177"/>
                <a:gd name="T11" fmla="*/ 46 h 96"/>
                <a:gd name="T12" fmla="*/ 154 w 177"/>
                <a:gd name="T13" fmla="*/ 47 h 96"/>
                <a:gd name="T14" fmla="*/ 177 w 177"/>
                <a:gd name="T15" fmla="*/ 24 h 96"/>
                <a:gd name="T16" fmla="*/ 154 w 177"/>
                <a:gd name="T17" fmla="*/ 0 h 96"/>
                <a:gd name="T18" fmla="*/ 130 w 177"/>
                <a:gd name="T19" fmla="*/ 24 h 96"/>
                <a:gd name="T20" fmla="*/ 137 w 177"/>
                <a:gd name="T21" fmla="*/ 40 h 96"/>
                <a:gd name="T22" fmla="*/ 118 w 177"/>
                <a:gd name="T23" fmla="*/ 59 h 96"/>
                <a:gd name="T24" fmla="*/ 48 w 177"/>
                <a:gd name="T25" fmla="*/ 59 h 96"/>
                <a:gd name="T26" fmla="*/ 48 w 177"/>
                <a:gd name="T27" fmla="*/ 32 h 96"/>
                <a:gd name="T28" fmla="*/ 0 w 177"/>
                <a:gd name="T29" fmla="*/ 32 h 96"/>
                <a:gd name="T30" fmla="*/ 154 w 177"/>
                <a:gd name="T31" fmla="*/ 14 h 96"/>
                <a:gd name="T32" fmla="*/ 163 w 177"/>
                <a:gd name="T33" fmla="*/ 24 h 96"/>
                <a:gd name="T34" fmla="*/ 154 w 177"/>
                <a:gd name="T35" fmla="*/ 34 h 96"/>
                <a:gd name="T36" fmla="*/ 144 w 177"/>
                <a:gd name="T37" fmla="*/ 24 h 96"/>
                <a:gd name="T38" fmla="*/ 154 w 177"/>
                <a:gd name="T39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7" h="96">
                  <a:moveTo>
                    <a:pt x="0" y="32"/>
                  </a:moveTo>
                  <a:cubicBezTo>
                    <a:pt x="0" y="96"/>
                    <a:pt x="0" y="96"/>
                    <a:pt x="0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122" y="70"/>
                    <a:pt x="122" y="70"/>
                    <a:pt x="122" y="70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9" y="47"/>
                    <a:pt x="151" y="47"/>
                    <a:pt x="154" y="47"/>
                  </a:cubicBezTo>
                  <a:cubicBezTo>
                    <a:pt x="167" y="47"/>
                    <a:pt x="177" y="37"/>
                    <a:pt x="177" y="24"/>
                  </a:cubicBezTo>
                  <a:cubicBezTo>
                    <a:pt x="177" y="11"/>
                    <a:pt x="167" y="0"/>
                    <a:pt x="154" y="0"/>
                  </a:cubicBezTo>
                  <a:cubicBezTo>
                    <a:pt x="141" y="0"/>
                    <a:pt x="130" y="11"/>
                    <a:pt x="130" y="24"/>
                  </a:cubicBezTo>
                  <a:cubicBezTo>
                    <a:pt x="130" y="30"/>
                    <a:pt x="133" y="36"/>
                    <a:pt x="137" y="40"/>
                  </a:cubicBezTo>
                  <a:cubicBezTo>
                    <a:pt x="131" y="46"/>
                    <a:pt x="120" y="57"/>
                    <a:pt x="118" y="59"/>
                  </a:cubicBezTo>
                  <a:cubicBezTo>
                    <a:pt x="114" y="59"/>
                    <a:pt x="62" y="59"/>
                    <a:pt x="48" y="59"/>
                  </a:cubicBezTo>
                  <a:cubicBezTo>
                    <a:pt x="48" y="32"/>
                    <a:pt x="48" y="32"/>
                    <a:pt x="48" y="32"/>
                  </a:cubicBezTo>
                  <a:lnTo>
                    <a:pt x="0" y="32"/>
                  </a:lnTo>
                  <a:close/>
                  <a:moveTo>
                    <a:pt x="154" y="14"/>
                  </a:moveTo>
                  <a:cubicBezTo>
                    <a:pt x="159" y="14"/>
                    <a:pt x="163" y="18"/>
                    <a:pt x="163" y="24"/>
                  </a:cubicBezTo>
                  <a:cubicBezTo>
                    <a:pt x="163" y="29"/>
                    <a:pt x="159" y="34"/>
                    <a:pt x="154" y="34"/>
                  </a:cubicBezTo>
                  <a:cubicBezTo>
                    <a:pt x="148" y="34"/>
                    <a:pt x="144" y="29"/>
                    <a:pt x="144" y="24"/>
                  </a:cubicBezTo>
                  <a:cubicBezTo>
                    <a:pt x="144" y="18"/>
                    <a:pt x="148" y="14"/>
                    <a:pt x="15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2" name="Freeform 493"/>
            <p:cNvSpPr>
              <a:spLocks noEditPoints="1"/>
            </p:cNvSpPr>
            <p:nvPr/>
          </p:nvSpPr>
          <p:spPr bwMode="auto">
            <a:xfrm>
              <a:off x="6011144" y="2767138"/>
              <a:ext cx="372805" cy="149630"/>
            </a:xfrm>
            <a:custGeom>
              <a:avLst/>
              <a:gdLst>
                <a:gd name="T0" fmla="*/ 0 w 177"/>
                <a:gd name="T1" fmla="*/ 0 h 64"/>
                <a:gd name="T2" fmla="*/ 0 w 177"/>
                <a:gd name="T3" fmla="*/ 64 h 64"/>
                <a:gd name="T4" fmla="*/ 48 w 177"/>
                <a:gd name="T5" fmla="*/ 64 h 64"/>
                <a:gd name="T6" fmla="*/ 48 w 177"/>
                <a:gd name="T7" fmla="*/ 33 h 64"/>
                <a:gd name="T8" fmla="*/ 130 w 177"/>
                <a:gd name="T9" fmla="*/ 33 h 64"/>
                <a:gd name="T10" fmla="*/ 154 w 177"/>
                <a:gd name="T11" fmla="*/ 52 h 64"/>
                <a:gd name="T12" fmla="*/ 177 w 177"/>
                <a:gd name="T13" fmla="*/ 29 h 64"/>
                <a:gd name="T14" fmla="*/ 154 w 177"/>
                <a:gd name="T15" fmla="*/ 5 h 64"/>
                <a:gd name="T16" fmla="*/ 131 w 177"/>
                <a:gd name="T17" fmla="*/ 22 h 64"/>
                <a:gd name="T18" fmla="*/ 48 w 177"/>
                <a:gd name="T19" fmla="*/ 22 h 64"/>
                <a:gd name="T20" fmla="*/ 48 w 177"/>
                <a:gd name="T21" fmla="*/ 0 h 64"/>
                <a:gd name="T22" fmla="*/ 0 w 177"/>
                <a:gd name="T23" fmla="*/ 0 h 64"/>
                <a:gd name="T24" fmla="*/ 154 w 177"/>
                <a:gd name="T25" fmla="*/ 19 h 64"/>
                <a:gd name="T26" fmla="*/ 163 w 177"/>
                <a:gd name="T27" fmla="*/ 29 h 64"/>
                <a:gd name="T28" fmla="*/ 154 w 177"/>
                <a:gd name="T29" fmla="*/ 39 h 64"/>
                <a:gd name="T30" fmla="*/ 144 w 177"/>
                <a:gd name="T31" fmla="*/ 29 h 64"/>
                <a:gd name="T32" fmla="*/ 154 w 177"/>
                <a:gd name="T33" fmla="*/ 1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7" h="64">
                  <a:moveTo>
                    <a:pt x="0" y="0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130" y="33"/>
                    <a:pt x="130" y="33"/>
                    <a:pt x="130" y="33"/>
                  </a:cubicBezTo>
                  <a:cubicBezTo>
                    <a:pt x="132" y="44"/>
                    <a:pt x="142" y="52"/>
                    <a:pt x="154" y="52"/>
                  </a:cubicBezTo>
                  <a:cubicBezTo>
                    <a:pt x="167" y="52"/>
                    <a:pt x="177" y="42"/>
                    <a:pt x="177" y="29"/>
                  </a:cubicBezTo>
                  <a:cubicBezTo>
                    <a:pt x="177" y="16"/>
                    <a:pt x="167" y="5"/>
                    <a:pt x="154" y="5"/>
                  </a:cubicBezTo>
                  <a:cubicBezTo>
                    <a:pt x="143" y="5"/>
                    <a:pt x="134" y="12"/>
                    <a:pt x="131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0"/>
                    <a:pt x="48" y="0"/>
                    <a:pt x="48" y="0"/>
                  </a:cubicBezTo>
                  <a:lnTo>
                    <a:pt x="0" y="0"/>
                  </a:lnTo>
                  <a:close/>
                  <a:moveTo>
                    <a:pt x="154" y="19"/>
                  </a:moveTo>
                  <a:cubicBezTo>
                    <a:pt x="159" y="19"/>
                    <a:pt x="163" y="24"/>
                    <a:pt x="163" y="29"/>
                  </a:cubicBezTo>
                  <a:cubicBezTo>
                    <a:pt x="163" y="34"/>
                    <a:pt x="159" y="39"/>
                    <a:pt x="154" y="39"/>
                  </a:cubicBezTo>
                  <a:cubicBezTo>
                    <a:pt x="148" y="39"/>
                    <a:pt x="144" y="34"/>
                    <a:pt x="144" y="29"/>
                  </a:cubicBezTo>
                  <a:cubicBezTo>
                    <a:pt x="144" y="24"/>
                    <a:pt x="148" y="19"/>
                    <a:pt x="154" y="1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3" name="Freeform 494"/>
            <p:cNvSpPr>
              <a:spLocks noEditPoints="1"/>
            </p:cNvSpPr>
            <p:nvPr/>
          </p:nvSpPr>
          <p:spPr bwMode="auto">
            <a:xfrm>
              <a:off x="6011144" y="3263281"/>
              <a:ext cx="372805" cy="216570"/>
            </a:xfrm>
            <a:custGeom>
              <a:avLst/>
              <a:gdLst>
                <a:gd name="T0" fmla="*/ 0 w 177"/>
                <a:gd name="T1" fmla="*/ 29 h 93"/>
                <a:gd name="T2" fmla="*/ 0 w 177"/>
                <a:gd name="T3" fmla="*/ 93 h 93"/>
                <a:gd name="T4" fmla="*/ 48 w 177"/>
                <a:gd name="T5" fmla="*/ 93 h 93"/>
                <a:gd name="T6" fmla="*/ 48 w 177"/>
                <a:gd name="T7" fmla="*/ 67 h 93"/>
                <a:gd name="T8" fmla="*/ 123 w 177"/>
                <a:gd name="T9" fmla="*/ 67 h 93"/>
                <a:gd name="T10" fmla="*/ 144 w 177"/>
                <a:gd name="T11" fmla="*/ 46 h 93"/>
                <a:gd name="T12" fmla="*/ 154 w 177"/>
                <a:gd name="T13" fmla="*/ 47 h 93"/>
                <a:gd name="T14" fmla="*/ 177 w 177"/>
                <a:gd name="T15" fmla="*/ 24 h 93"/>
                <a:gd name="T16" fmla="*/ 154 w 177"/>
                <a:gd name="T17" fmla="*/ 0 h 93"/>
                <a:gd name="T18" fmla="*/ 130 w 177"/>
                <a:gd name="T19" fmla="*/ 24 h 93"/>
                <a:gd name="T20" fmla="*/ 135 w 177"/>
                <a:gd name="T21" fmla="*/ 39 h 93"/>
                <a:gd name="T22" fmla="*/ 118 w 177"/>
                <a:gd name="T23" fmla="*/ 56 h 93"/>
                <a:gd name="T24" fmla="*/ 48 w 177"/>
                <a:gd name="T25" fmla="*/ 56 h 93"/>
                <a:gd name="T26" fmla="*/ 48 w 177"/>
                <a:gd name="T27" fmla="*/ 29 h 93"/>
                <a:gd name="T28" fmla="*/ 0 w 177"/>
                <a:gd name="T29" fmla="*/ 29 h 93"/>
                <a:gd name="T30" fmla="*/ 154 w 177"/>
                <a:gd name="T31" fmla="*/ 14 h 93"/>
                <a:gd name="T32" fmla="*/ 163 w 177"/>
                <a:gd name="T33" fmla="*/ 24 h 93"/>
                <a:gd name="T34" fmla="*/ 154 w 177"/>
                <a:gd name="T35" fmla="*/ 34 h 93"/>
                <a:gd name="T36" fmla="*/ 144 w 177"/>
                <a:gd name="T37" fmla="*/ 24 h 93"/>
                <a:gd name="T38" fmla="*/ 154 w 177"/>
                <a:gd name="T39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7" h="93">
                  <a:moveTo>
                    <a:pt x="0" y="29"/>
                  </a:moveTo>
                  <a:cubicBezTo>
                    <a:pt x="0" y="93"/>
                    <a:pt x="0" y="93"/>
                    <a:pt x="0" y="93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123" y="67"/>
                    <a:pt x="123" y="67"/>
                    <a:pt x="123" y="67"/>
                  </a:cubicBezTo>
                  <a:cubicBezTo>
                    <a:pt x="144" y="46"/>
                    <a:pt x="144" y="46"/>
                    <a:pt x="144" y="46"/>
                  </a:cubicBezTo>
                  <a:cubicBezTo>
                    <a:pt x="147" y="47"/>
                    <a:pt x="150" y="47"/>
                    <a:pt x="154" y="47"/>
                  </a:cubicBezTo>
                  <a:cubicBezTo>
                    <a:pt x="167" y="47"/>
                    <a:pt x="177" y="37"/>
                    <a:pt x="177" y="24"/>
                  </a:cubicBezTo>
                  <a:cubicBezTo>
                    <a:pt x="177" y="11"/>
                    <a:pt x="167" y="0"/>
                    <a:pt x="154" y="0"/>
                  </a:cubicBezTo>
                  <a:cubicBezTo>
                    <a:pt x="141" y="0"/>
                    <a:pt x="130" y="11"/>
                    <a:pt x="130" y="24"/>
                  </a:cubicBezTo>
                  <a:cubicBezTo>
                    <a:pt x="130" y="30"/>
                    <a:pt x="132" y="35"/>
                    <a:pt x="135" y="39"/>
                  </a:cubicBezTo>
                  <a:cubicBezTo>
                    <a:pt x="131" y="44"/>
                    <a:pt x="120" y="54"/>
                    <a:pt x="118" y="56"/>
                  </a:cubicBezTo>
                  <a:cubicBezTo>
                    <a:pt x="115" y="56"/>
                    <a:pt x="62" y="56"/>
                    <a:pt x="48" y="56"/>
                  </a:cubicBezTo>
                  <a:cubicBezTo>
                    <a:pt x="48" y="29"/>
                    <a:pt x="48" y="29"/>
                    <a:pt x="48" y="29"/>
                  </a:cubicBezTo>
                  <a:lnTo>
                    <a:pt x="0" y="29"/>
                  </a:lnTo>
                  <a:close/>
                  <a:moveTo>
                    <a:pt x="154" y="14"/>
                  </a:moveTo>
                  <a:cubicBezTo>
                    <a:pt x="159" y="14"/>
                    <a:pt x="163" y="19"/>
                    <a:pt x="163" y="24"/>
                  </a:cubicBezTo>
                  <a:cubicBezTo>
                    <a:pt x="163" y="29"/>
                    <a:pt x="159" y="34"/>
                    <a:pt x="154" y="34"/>
                  </a:cubicBezTo>
                  <a:cubicBezTo>
                    <a:pt x="148" y="34"/>
                    <a:pt x="144" y="29"/>
                    <a:pt x="144" y="24"/>
                  </a:cubicBezTo>
                  <a:cubicBezTo>
                    <a:pt x="144" y="19"/>
                    <a:pt x="148" y="14"/>
                    <a:pt x="15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4" name="Freeform 495"/>
            <p:cNvSpPr>
              <a:spLocks noEditPoints="1"/>
            </p:cNvSpPr>
            <p:nvPr/>
          </p:nvSpPr>
          <p:spPr bwMode="auto">
            <a:xfrm>
              <a:off x="6011144" y="3831285"/>
              <a:ext cx="372805" cy="209679"/>
            </a:xfrm>
            <a:custGeom>
              <a:avLst/>
              <a:gdLst>
                <a:gd name="T0" fmla="*/ 0 w 177"/>
                <a:gd name="T1" fmla="*/ 27 h 90"/>
                <a:gd name="T2" fmla="*/ 0 w 177"/>
                <a:gd name="T3" fmla="*/ 90 h 90"/>
                <a:gd name="T4" fmla="*/ 48 w 177"/>
                <a:gd name="T5" fmla="*/ 90 h 90"/>
                <a:gd name="T6" fmla="*/ 48 w 177"/>
                <a:gd name="T7" fmla="*/ 65 h 90"/>
                <a:gd name="T8" fmla="*/ 123 w 177"/>
                <a:gd name="T9" fmla="*/ 65 h 90"/>
                <a:gd name="T10" fmla="*/ 143 w 177"/>
                <a:gd name="T11" fmla="*/ 45 h 90"/>
                <a:gd name="T12" fmla="*/ 154 w 177"/>
                <a:gd name="T13" fmla="*/ 47 h 90"/>
                <a:gd name="T14" fmla="*/ 177 w 177"/>
                <a:gd name="T15" fmla="*/ 24 h 90"/>
                <a:gd name="T16" fmla="*/ 154 w 177"/>
                <a:gd name="T17" fmla="*/ 0 h 90"/>
                <a:gd name="T18" fmla="*/ 130 w 177"/>
                <a:gd name="T19" fmla="*/ 24 h 90"/>
                <a:gd name="T20" fmla="*/ 135 w 177"/>
                <a:gd name="T21" fmla="*/ 38 h 90"/>
                <a:gd name="T22" fmla="*/ 118 w 177"/>
                <a:gd name="T23" fmla="*/ 54 h 90"/>
                <a:gd name="T24" fmla="*/ 48 w 177"/>
                <a:gd name="T25" fmla="*/ 54 h 90"/>
                <a:gd name="T26" fmla="*/ 48 w 177"/>
                <a:gd name="T27" fmla="*/ 27 h 90"/>
                <a:gd name="T28" fmla="*/ 0 w 177"/>
                <a:gd name="T29" fmla="*/ 27 h 90"/>
                <a:gd name="T30" fmla="*/ 154 w 177"/>
                <a:gd name="T31" fmla="*/ 14 h 90"/>
                <a:gd name="T32" fmla="*/ 163 w 177"/>
                <a:gd name="T33" fmla="*/ 24 h 90"/>
                <a:gd name="T34" fmla="*/ 154 w 177"/>
                <a:gd name="T35" fmla="*/ 34 h 90"/>
                <a:gd name="T36" fmla="*/ 144 w 177"/>
                <a:gd name="T37" fmla="*/ 24 h 90"/>
                <a:gd name="T38" fmla="*/ 154 w 177"/>
                <a:gd name="T39" fmla="*/ 1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7" h="90">
                  <a:moveTo>
                    <a:pt x="0" y="27"/>
                  </a:moveTo>
                  <a:cubicBezTo>
                    <a:pt x="0" y="90"/>
                    <a:pt x="0" y="90"/>
                    <a:pt x="0" y="90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123" y="65"/>
                    <a:pt x="123" y="65"/>
                    <a:pt x="123" y="6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6" y="46"/>
                    <a:pt x="150" y="47"/>
                    <a:pt x="154" y="47"/>
                  </a:cubicBezTo>
                  <a:cubicBezTo>
                    <a:pt x="167" y="47"/>
                    <a:pt x="177" y="37"/>
                    <a:pt x="177" y="24"/>
                  </a:cubicBezTo>
                  <a:cubicBezTo>
                    <a:pt x="177" y="11"/>
                    <a:pt x="167" y="0"/>
                    <a:pt x="154" y="0"/>
                  </a:cubicBezTo>
                  <a:cubicBezTo>
                    <a:pt x="141" y="0"/>
                    <a:pt x="130" y="11"/>
                    <a:pt x="130" y="24"/>
                  </a:cubicBezTo>
                  <a:cubicBezTo>
                    <a:pt x="130" y="29"/>
                    <a:pt x="132" y="34"/>
                    <a:pt x="135" y="38"/>
                  </a:cubicBezTo>
                  <a:cubicBezTo>
                    <a:pt x="130" y="43"/>
                    <a:pt x="120" y="52"/>
                    <a:pt x="118" y="54"/>
                  </a:cubicBezTo>
                  <a:cubicBezTo>
                    <a:pt x="115" y="54"/>
                    <a:pt x="64" y="54"/>
                    <a:pt x="48" y="54"/>
                  </a:cubicBezTo>
                  <a:cubicBezTo>
                    <a:pt x="48" y="27"/>
                    <a:pt x="48" y="27"/>
                    <a:pt x="48" y="27"/>
                  </a:cubicBezTo>
                  <a:lnTo>
                    <a:pt x="0" y="27"/>
                  </a:lnTo>
                  <a:close/>
                  <a:moveTo>
                    <a:pt x="154" y="14"/>
                  </a:moveTo>
                  <a:cubicBezTo>
                    <a:pt x="159" y="14"/>
                    <a:pt x="163" y="19"/>
                    <a:pt x="163" y="24"/>
                  </a:cubicBezTo>
                  <a:cubicBezTo>
                    <a:pt x="163" y="29"/>
                    <a:pt x="159" y="34"/>
                    <a:pt x="154" y="34"/>
                  </a:cubicBezTo>
                  <a:cubicBezTo>
                    <a:pt x="148" y="34"/>
                    <a:pt x="144" y="29"/>
                    <a:pt x="144" y="24"/>
                  </a:cubicBezTo>
                  <a:cubicBezTo>
                    <a:pt x="144" y="19"/>
                    <a:pt x="148" y="14"/>
                    <a:pt x="15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5" name="Rectangle 496"/>
            <p:cNvSpPr>
              <a:spLocks noChangeArrowheads="1"/>
            </p:cNvSpPr>
            <p:nvPr/>
          </p:nvSpPr>
          <p:spPr bwMode="auto">
            <a:xfrm>
              <a:off x="6117024" y="1915625"/>
              <a:ext cx="100542" cy="14864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6" name="Rectangle 497"/>
            <p:cNvSpPr>
              <a:spLocks noChangeArrowheads="1"/>
            </p:cNvSpPr>
            <p:nvPr/>
          </p:nvSpPr>
          <p:spPr bwMode="auto">
            <a:xfrm>
              <a:off x="6117024" y="2490519"/>
              <a:ext cx="100542" cy="146677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7" name="Rectangle 498"/>
            <p:cNvSpPr>
              <a:spLocks noChangeArrowheads="1"/>
            </p:cNvSpPr>
            <p:nvPr/>
          </p:nvSpPr>
          <p:spPr bwMode="auto">
            <a:xfrm>
              <a:off x="6117024" y="3058524"/>
              <a:ext cx="100542" cy="146677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8" name="Rectangle 499"/>
            <p:cNvSpPr>
              <a:spLocks noChangeArrowheads="1"/>
            </p:cNvSpPr>
            <p:nvPr/>
          </p:nvSpPr>
          <p:spPr bwMode="auto">
            <a:xfrm>
              <a:off x="6117024" y="3621605"/>
              <a:ext cx="100542" cy="14963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99" name="Rectangle 500"/>
            <p:cNvSpPr>
              <a:spLocks noChangeArrowheads="1"/>
            </p:cNvSpPr>
            <p:nvPr/>
          </p:nvSpPr>
          <p:spPr bwMode="auto">
            <a:xfrm>
              <a:off x="5294007" y="1978627"/>
              <a:ext cx="88086" cy="2598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0" name="Rectangle 501"/>
            <p:cNvSpPr>
              <a:spLocks noChangeArrowheads="1"/>
            </p:cNvSpPr>
            <p:nvPr/>
          </p:nvSpPr>
          <p:spPr bwMode="auto">
            <a:xfrm>
              <a:off x="5033310" y="1978627"/>
              <a:ext cx="67621" cy="2598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1" name="Freeform 502"/>
            <p:cNvSpPr>
              <a:spLocks noEditPoints="1"/>
            </p:cNvSpPr>
            <p:nvPr/>
          </p:nvSpPr>
          <p:spPr bwMode="auto">
            <a:xfrm>
              <a:off x="4902517" y="1978627"/>
              <a:ext cx="355899" cy="542409"/>
            </a:xfrm>
            <a:custGeom>
              <a:avLst/>
              <a:gdLst>
                <a:gd name="T0" fmla="*/ 32 w 169"/>
                <a:gd name="T1" fmla="*/ 112 h 233"/>
                <a:gd name="T2" fmla="*/ 32 w 169"/>
                <a:gd name="T3" fmla="*/ 0 h 233"/>
                <a:gd name="T4" fmla="*/ 0 w 169"/>
                <a:gd name="T5" fmla="*/ 0 h 233"/>
                <a:gd name="T6" fmla="*/ 0 w 169"/>
                <a:gd name="T7" fmla="*/ 112 h 233"/>
                <a:gd name="T8" fmla="*/ 12 w 169"/>
                <a:gd name="T9" fmla="*/ 112 h 233"/>
                <a:gd name="T10" fmla="*/ 12 w 169"/>
                <a:gd name="T11" fmla="*/ 201 h 233"/>
                <a:gd name="T12" fmla="*/ 44 w 169"/>
                <a:gd name="T13" fmla="*/ 233 h 233"/>
                <a:gd name="T14" fmla="*/ 115 w 169"/>
                <a:gd name="T15" fmla="*/ 233 h 233"/>
                <a:gd name="T16" fmla="*/ 149 w 169"/>
                <a:gd name="T17" fmla="*/ 205 h 233"/>
                <a:gd name="T18" fmla="*/ 149 w 169"/>
                <a:gd name="T19" fmla="*/ 181 h 233"/>
                <a:gd name="T20" fmla="*/ 169 w 169"/>
                <a:gd name="T21" fmla="*/ 158 h 233"/>
                <a:gd name="T22" fmla="*/ 145 w 169"/>
                <a:gd name="T23" fmla="*/ 134 h 233"/>
                <a:gd name="T24" fmla="*/ 122 w 169"/>
                <a:gd name="T25" fmla="*/ 158 h 233"/>
                <a:gd name="T26" fmla="*/ 138 w 169"/>
                <a:gd name="T27" fmla="*/ 180 h 233"/>
                <a:gd name="T28" fmla="*/ 138 w 169"/>
                <a:gd name="T29" fmla="*/ 200 h 233"/>
                <a:gd name="T30" fmla="*/ 112 w 169"/>
                <a:gd name="T31" fmla="*/ 222 h 233"/>
                <a:gd name="T32" fmla="*/ 49 w 169"/>
                <a:gd name="T33" fmla="*/ 222 h 233"/>
                <a:gd name="T34" fmla="*/ 23 w 169"/>
                <a:gd name="T35" fmla="*/ 196 h 233"/>
                <a:gd name="T36" fmla="*/ 23 w 169"/>
                <a:gd name="T37" fmla="*/ 112 h 233"/>
                <a:gd name="T38" fmla="*/ 32 w 169"/>
                <a:gd name="T39" fmla="*/ 112 h 233"/>
                <a:gd name="T40" fmla="*/ 145 w 169"/>
                <a:gd name="T41" fmla="*/ 148 h 233"/>
                <a:gd name="T42" fmla="*/ 155 w 169"/>
                <a:gd name="T43" fmla="*/ 158 h 233"/>
                <a:gd name="T44" fmla="*/ 145 w 169"/>
                <a:gd name="T45" fmla="*/ 168 h 233"/>
                <a:gd name="T46" fmla="*/ 136 w 169"/>
                <a:gd name="T47" fmla="*/ 158 h 233"/>
                <a:gd name="T48" fmla="*/ 145 w 169"/>
                <a:gd name="T49" fmla="*/ 14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9" h="233">
                  <a:moveTo>
                    <a:pt x="32" y="112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44" y="233"/>
                    <a:pt x="44" y="233"/>
                    <a:pt x="44" y="233"/>
                  </a:cubicBezTo>
                  <a:cubicBezTo>
                    <a:pt x="115" y="233"/>
                    <a:pt x="115" y="233"/>
                    <a:pt x="115" y="233"/>
                  </a:cubicBezTo>
                  <a:cubicBezTo>
                    <a:pt x="149" y="205"/>
                    <a:pt x="149" y="205"/>
                    <a:pt x="149" y="205"/>
                  </a:cubicBezTo>
                  <a:cubicBezTo>
                    <a:pt x="149" y="181"/>
                    <a:pt x="149" y="181"/>
                    <a:pt x="149" y="181"/>
                  </a:cubicBezTo>
                  <a:cubicBezTo>
                    <a:pt x="160" y="179"/>
                    <a:pt x="169" y="170"/>
                    <a:pt x="169" y="158"/>
                  </a:cubicBezTo>
                  <a:cubicBezTo>
                    <a:pt x="169" y="145"/>
                    <a:pt x="158" y="134"/>
                    <a:pt x="145" y="134"/>
                  </a:cubicBezTo>
                  <a:cubicBezTo>
                    <a:pt x="132" y="134"/>
                    <a:pt x="122" y="145"/>
                    <a:pt x="122" y="158"/>
                  </a:cubicBezTo>
                  <a:cubicBezTo>
                    <a:pt x="122" y="168"/>
                    <a:pt x="129" y="177"/>
                    <a:pt x="138" y="180"/>
                  </a:cubicBezTo>
                  <a:cubicBezTo>
                    <a:pt x="138" y="186"/>
                    <a:pt x="138" y="197"/>
                    <a:pt x="138" y="200"/>
                  </a:cubicBezTo>
                  <a:cubicBezTo>
                    <a:pt x="135" y="203"/>
                    <a:pt x="114" y="220"/>
                    <a:pt x="112" y="222"/>
                  </a:cubicBezTo>
                  <a:cubicBezTo>
                    <a:pt x="108" y="222"/>
                    <a:pt x="53" y="222"/>
                    <a:pt x="49" y="222"/>
                  </a:cubicBezTo>
                  <a:cubicBezTo>
                    <a:pt x="46" y="219"/>
                    <a:pt x="26" y="199"/>
                    <a:pt x="23" y="196"/>
                  </a:cubicBezTo>
                  <a:cubicBezTo>
                    <a:pt x="23" y="192"/>
                    <a:pt x="23" y="131"/>
                    <a:pt x="23" y="112"/>
                  </a:cubicBezTo>
                  <a:lnTo>
                    <a:pt x="32" y="112"/>
                  </a:lnTo>
                  <a:close/>
                  <a:moveTo>
                    <a:pt x="145" y="148"/>
                  </a:moveTo>
                  <a:cubicBezTo>
                    <a:pt x="151" y="148"/>
                    <a:pt x="155" y="152"/>
                    <a:pt x="155" y="158"/>
                  </a:cubicBezTo>
                  <a:cubicBezTo>
                    <a:pt x="155" y="163"/>
                    <a:pt x="151" y="168"/>
                    <a:pt x="145" y="168"/>
                  </a:cubicBezTo>
                  <a:cubicBezTo>
                    <a:pt x="140" y="168"/>
                    <a:pt x="136" y="163"/>
                    <a:pt x="136" y="158"/>
                  </a:cubicBezTo>
                  <a:cubicBezTo>
                    <a:pt x="136" y="152"/>
                    <a:pt x="140" y="148"/>
                    <a:pt x="145" y="14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2" name="Rectangle 503"/>
            <p:cNvSpPr>
              <a:spLocks noChangeArrowheads="1"/>
            </p:cNvSpPr>
            <p:nvPr/>
          </p:nvSpPr>
          <p:spPr bwMode="auto">
            <a:xfrm>
              <a:off x="4774393" y="1978627"/>
              <a:ext cx="67621" cy="2598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3" name="Freeform 504"/>
            <p:cNvSpPr>
              <a:spLocks/>
            </p:cNvSpPr>
            <p:nvPr/>
          </p:nvSpPr>
          <p:spPr bwMode="auto">
            <a:xfrm>
              <a:off x="3087429" y="1978627"/>
              <a:ext cx="954700" cy="406561"/>
            </a:xfrm>
            <a:custGeom>
              <a:avLst/>
              <a:gdLst>
                <a:gd name="T0" fmla="*/ 454 w 454"/>
                <a:gd name="T1" fmla="*/ 112 h 175"/>
                <a:gd name="T2" fmla="*/ 454 w 454"/>
                <a:gd name="T3" fmla="*/ 0 h 175"/>
                <a:gd name="T4" fmla="*/ 422 w 454"/>
                <a:gd name="T5" fmla="*/ 0 h 175"/>
                <a:gd name="T6" fmla="*/ 422 w 454"/>
                <a:gd name="T7" fmla="*/ 50 h 175"/>
                <a:gd name="T8" fmla="*/ 271 w 454"/>
                <a:gd name="T9" fmla="*/ 50 h 175"/>
                <a:gd name="T10" fmla="*/ 168 w 454"/>
                <a:gd name="T11" fmla="*/ 152 h 175"/>
                <a:gd name="T12" fmla="*/ 100 w 454"/>
                <a:gd name="T13" fmla="*/ 152 h 175"/>
                <a:gd name="T14" fmla="*/ 100 w 454"/>
                <a:gd name="T15" fmla="*/ 142 h 175"/>
                <a:gd name="T16" fmla="*/ 0 w 454"/>
                <a:gd name="T17" fmla="*/ 142 h 175"/>
                <a:gd name="T18" fmla="*/ 0 w 454"/>
                <a:gd name="T19" fmla="*/ 175 h 175"/>
                <a:gd name="T20" fmla="*/ 100 w 454"/>
                <a:gd name="T21" fmla="*/ 175 h 175"/>
                <a:gd name="T22" fmla="*/ 100 w 454"/>
                <a:gd name="T23" fmla="*/ 163 h 175"/>
                <a:gd name="T24" fmla="*/ 173 w 454"/>
                <a:gd name="T25" fmla="*/ 163 h 175"/>
                <a:gd name="T26" fmla="*/ 275 w 454"/>
                <a:gd name="T27" fmla="*/ 61 h 175"/>
                <a:gd name="T28" fmla="*/ 422 w 454"/>
                <a:gd name="T29" fmla="*/ 61 h 175"/>
                <a:gd name="T30" fmla="*/ 422 w 454"/>
                <a:gd name="T31" fmla="*/ 112 h 175"/>
                <a:gd name="T32" fmla="*/ 454 w 454"/>
                <a:gd name="T33" fmla="*/ 11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4" h="175">
                  <a:moveTo>
                    <a:pt x="454" y="112"/>
                  </a:moveTo>
                  <a:cubicBezTo>
                    <a:pt x="454" y="0"/>
                    <a:pt x="454" y="0"/>
                    <a:pt x="454" y="0"/>
                  </a:cubicBezTo>
                  <a:cubicBezTo>
                    <a:pt x="422" y="0"/>
                    <a:pt x="422" y="0"/>
                    <a:pt x="422" y="0"/>
                  </a:cubicBezTo>
                  <a:cubicBezTo>
                    <a:pt x="422" y="50"/>
                    <a:pt x="422" y="50"/>
                    <a:pt x="422" y="50"/>
                  </a:cubicBezTo>
                  <a:cubicBezTo>
                    <a:pt x="271" y="50"/>
                    <a:pt x="271" y="50"/>
                    <a:pt x="271" y="50"/>
                  </a:cubicBezTo>
                  <a:cubicBezTo>
                    <a:pt x="271" y="50"/>
                    <a:pt x="171" y="149"/>
                    <a:pt x="168" y="152"/>
                  </a:cubicBezTo>
                  <a:cubicBezTo>
                    <a:pt x="165" y="152"/>
                    <a:pt x="116" y="152"/>
                    <a:pt x="100" y="152"/>
                  </a:cubicBezTo>
                  <a:cubicBezTo>
                    <a:pt x="100" y="142"/>
                    <a:pt x="100" y="142"/>
                    <a:pt x="100" y="142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100" y="175"/>
                    <a:pt x="100" y="175"/>
                    <a:pt x="100" y="175"/>
                  </a:cubicBezTo>
                  <a:cubicBezTo>
                    <a:pt x="100" y="163"/>
                    <a:pt x="100" y="163"/>
                    <a:pt x="100" y="163"/>
                  </a:cubicBezTo>
                  <a:cubicBezTo>
                    <a:pt x="173" y="163"/>
                    <a:pt x="173" y="163"/>
                    <a:pt x="173" y="163"/>
                  </a:cubicBezTo>
                  <a:cubicBezTo>
                    <a:pt x="173" y="163"/>
                    <a:pt x="272" y="64"/>
                    <a:pt x="275" y="61"/>
                  </a:cubicBezTo>
                  <a:cubicBezTo>
                    <a:pt x="279" y="61"/>
                    <a:pt x="394" y="61"/>
                    <a:pt x="422" y="61"/>
                  </a:cubicBezTo>
                  <a:cubicBezTo>
                    <a:pt x="422" y="112"/>
                    <a:pt x="422" y="112"/>
                    <a:pt x="422" y="112"/>
                  </a:cubicBezTo>
                  <a:lnTo>
                    <a:pt x="454" y="112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4" name="Freeform 505"/>
            <p:cNvSpPr>
              <a:spLocks/>
            </p:cNvSpPr>
            <p:nvPr/>
          </p:nvSpPr>
          <p:spPr bwMode="auto">
            <a:xfrm>
              <a:off x="2977990" y="1775838"/>
              <a:ext cx="1324836" cy="462673"/>
            </a:xfrm>
            <a:custGeom>
              <a:avLst/>
              <a:gdLst>
                <a:gd name="T0" fmla="*/ 32 w 630"/>
                <a:gd name="T1" fmla="*/ 76 h 199"/>
                <a:gd name="T2" fmla="*/ 272 w 630"/>
                <a:gd name="T3" fmla="*/ 76 h 199"/>
                <a:gd name="T4" fmla="*/ 331 w 630"/>
                <a:gd name="T5" fmla="*/ 11 h 199"/>
                <a:gd name="T6" fmla="*/ 544 w 630"/>
                <a:gd name="T7" fmla="*/ 11 h 199"/>
                <a:gd name="T8" fmla="*/ 608 w 630"/>
                <a:gd name="T9" fmla="*/ 75 h 199"/>
                <a:gd name="T10" fmla="*/ 608 w 630"/>
                <a:gd name="T11" fmla="*/ 87 h 199"/>
                <a:gd name="T12" fmla="*/ 598 w 630"/>
                <a:gd name="T13" fmla="*/ 87 h 199"/>
                <a:gd name="T14" fmla="*/ 598 w 630"/>
                <a:gd name="T15" fmla="*/ 199 h 199"/>
                <a:gd name="T16" fmla="*/ 630 w 630"/>
                <a:gd name="T17" fmla="*/ 199 h 199"/>
                <a:gd name="T18" fmla="*/ 630 w 630"/>
                <a:gd name="T19" fmla="*/ 87 h 199"/>
                <a:gd name="T20" fmla="*/ 619 w 630"/>
                <a:gd name="T21" fmla="*/ 87 h 199"/>
                <a:gd name="T22" fmla="*/ 619 w 630"/>
                <a:gd name="T23" fmla="*/ 70 h 199"/>
                <a:gd name="T24" fmla="*/ 549 w 630"/>
                <a:gd name="T25" fmla="*/ 0 h 199"/>
                <a:gd name="T26" fmla="*/ 327 w 630"/>
                <a:gd name="T27" fmla="*/ 0 h 199"/>
                <a:gd name="T28" fmla="*/ 267 w 630"/>
                <a:gd name="T29" fmla="*/ 65 h 199"/>
                <a:gd name="T30" fmla="*/ 32 w 630"/>
                <a:gd name="T31" fmla="*/ 65 h 199"/>
                <a:gd name="T32" fmla="*/ 32 w 630"/>
                <a:gd name="T33" fmla="*/ 20 h 199"/>
                <a:gd name="T34" fmla="*/ 0 w 630"/>
                <a:gd name="T35" fmla="*/ 20 h 199"/>
                <a:gd name="T36" fmla="*/ 0 w 630"/>
                <a:gd name="T37" fmla="*/ 133 h 199"/>
                <a:gd name="T38" fmla="*/ 32 w 630"/>
                <a:gd name="T39" fmla="*/ 133 h 199"/>
                <a:gd name="T40" fmla="*/ 32 w 630"/>
                <a:gd name="T41" fmla="*/ 7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0" h="199">
                  <a:moveTo>
                    <a:pt x="32" y="76"/>
                  </a:moveTo>
                  <a:cubicBezTo>
                    <a:pt x="272" y="76"/>
                    <a:pt x="272" y="76"/>
                    <a:pt x="272" y="76"/>
                  </a:cubicBezTo>
                  <a:cubicBezTo>
                    <a:pt x="272" y="76"/>
                    <a:pt x="328" y="15"/>
                    <a:pt x="331" y="11"/>
                  </a:cubicBezTo>
                  <a:cubicBezTo>
                    <a:pt x="336" y="11"/>
                    <a:pt x="540" y="11"/>
                    <a:pt x="544" y="11"/>
                  </a:cubicBezTo>
                  <a:cubicBezTo>
                    <a:pt x="547" y="14"/>
                    <a:pt x="605" y="72"/>
                    <a:pt x="608" y="75"/>
                  </a:cubicBezTo>
                  <a:cubicBezTo>
                    <a:pt x="608" y="77"/>
                    <a:pt x="608" y="82"/>
                    <a:pt x="608" y="87"/>
                  </a:cubicBezTo>
                  <a:cubicBezTo>
                    <a:pt x="598" y="87"/>
                    <a:pt x="598" y="87"/>
                    <a:pt x="598" y="87"/>
                  </a:cubicBezTo>
                  <a:cubicBezTo>
                    <a:pt x="598" y="199"/>
                    <a:pt x="598" y="199"/>
                    <a:pt x="598" y="199"/>
                  </a:cubicBezTo>
                  <a:cubicBezTo>
                    <a:pt x="630" y="199"/>
                    <a:pt x="630" y="199"/>
                    <a:pt x="630" y="199"/>
                  </a:cubicBezTo>
                  <a:cubicBezTo>
                    <a:pt x="630" y="87"/>
                    <a:pt x="630" y="87"/>
                    <a:pt x="630" y="87"/>
                  </a:cubicBezTo>
                  <a:cubicBezTo>
                    <a:pt x="619" y="87"/>
                    <a:pt x="619" y="87"/>
                    <a:pt x="619" y="87"/>
                  </a:cubicBezTo>
                  <a:cubicBezTo>
                    <a:pt x="619" y="70"/>
                    <a:pt x="619" y="70"/>
                    <a:pt x="619" y="70"/>
                  </a:cubicBezTo>
                  <a:cubicBezTo>
                    <a:pt x="549" y="0"/>
                    <a:pt x="549" y="0"/>
                    <a:pt x="549" y="0"/>
                  </a:cubicBezTo>
                  <a:cubicBezTo>
                    <a:pt x="327" y="0"/>
                    <a:pt x="327" y="0"/>
                    <a:pt x="327" y="0"/>
                  </a:cubicBezTo>
                  <a:cubicBezTo>
                    <a:pt x="327" y="0"/>
                    <a:pt x="270" y="62"/>
                    <a:pt x="267" y="65"/>
                  </a:cubicBezTo>
                  <a:cubicBezTo>
                    <a:pt x="263" y="65"/>
                    <a:pt x="69" y="65"/>
                    <a:pt x="32" y="65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32" y="133"/>
                    <a:pt x="32" y="133"/>
                    <a:pt x="32" y="133"/>
                  </a:cubicBezTo>
                  <a:lnTo>
                    <a:pt x="32" y="7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5" name="Rectangle 506"/>
            <p:cNvSpPr>
              <a:spLocks noChangeArrowheads="1"/>
            </p:cNvSpPr>
            <p:nvPr/>
          </p:nvSpPr>
          <p:spPr bwMode="auto">
            <a:xfrm>
              <a:off x="2308899" y="1822105"/>
              <a:ext cx="67621" cy="262838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6" name="Freeform 507"/>
            <p:cNvSpPr>
              <a:spLocks noEditPoints="1"/>
            </p:cNvSpPr>
            <p:nvPr/>
          </p:nvSpPr>
          <p:spPr bwMode="auto">
            <a:xfrm>
              <a:off x="5159655" y="1885109"/>
              <a:ext cx="98761" cy="353403"/>
            </a:xfrm>
            <a:custGeom>
              <a:avLst/>
              <a:gdLst>
                <a:gd name="T0" fmla="*/ 23 w 47"/>
                <a:gd name="T1" fmla="*/ 0 h 152"/>
                <a:gd name="T2" fmla="*/ 0 w 47"/>
                <a:gd name="T3" fmla="*/ 23 h 152"/>
                <a:gd name="T4" fmla="*/ 4 w 47"/>
                <a:gd name="T5" fmla="*/ 36 h 152"/>
                <a:gd name="T6" fmla="*/ 3 w 47"/>
                <a:gd name="T7" fmla="*/ 36 h 152"/>
                <a:gd name="T8" fmla="*/ 3 w 47"/>
                <a:gd name="T9" fmla="*/ 152 h 152"/>
                <a:gd name="T10" fmla="*/ 44 w 47"/>
                <a:gd name="T11" fmla="*/ 152 h 152"/>
                <a:gd name="T12" fmla="*/ 44 w 47"/>
                <a:gd name="T13" fmla="*/ 36 h 152"/>
                <a:gd name="T14" fmla="*/ 43 w 47"/>
                <a:gd name="T15" fmla="*/ 36 h 152"/>
                <a:gd name="T16" fmla="*/ 47 w 47"/>
                <a:gd name="T17" fmla="*/ 23 h 152"/>
                <a:gd name="T18" fmla="*/ 23 w 47"/>
                <a:gd name="T19" fmla="*/ 0 h 152"/>
                <a:gd name="T20" fmla="*/ 23 w 47"/>
                <a:gd name="T21" fmla="*/ 33 h 152"/>
                <a:gd name="T22" fmla="*/ 14 w 47"/>
                <a:gd name="T23" fmla="*/ 23 h 152"/>
                <a:gd name="T24" fmla="*/ 23 w 47"/>
                <a:gd name="T25" fmla="*/ 13 h 152"/>
                <a:gd name="T26" fmla="*/ 33 w 47"/>
                <a:gd name="T27" fmla="*/ 23 h 152"/>
                <a:gd name="T28" fmla="*/ 23 w 47"/>
                <a:gd name="T29" fmla="*/ 3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52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28"/>
                    <a:pt x="1" y="32"/>
                    <a:pt x="4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5" y="32"/>
                    <a:pt x="47" y="28"/>
                    <a:pt x="47" y="23"/>
                  </a:cubicBezTo>
                  <a:cubicBezTo>
                    <a:pt x="47" y="10"/>
                    <a:pt x="36" y="0"/>
                    <a:pt x="23" y="0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7" name="Freeform 508"/>
            <p:cNvSpPr>
              <a:spLocks noEditPoints="1"/>
            </p:cNvSpPr>
            <p:nvPr/>
          </p:nvSpPr>
          <p:spPr bwMode="auto">
            <a:xfrm>
              <a:off x="238454" y="1955001"/>
              <a:ext cx="1356868" cy="260869"/>
            </a:xfrm>
            <a:custGeom>
              <a:avLst/>
              <a:gdLst>
                <a:gd name="T0" fmla="*/ 645 w 645"/>
                <a:gd name="T1" fmla="*/ 80 h 112"/>
                <a:gd name="T2" fmla="*/ 544 w 645"/>
                <a:gd name="T3" fmla="*/ 80 h 112"/>
                <a:gd name="T4" fmla="*/ 544 w 645"/>
                <a:gd name="T5" fmla="*/ 93 h 112"/>
                <a:gd name="T6" fmla="*/ 531 w 645"/>
                <a:gd name="T7" fmla="*/ 93 h 112"/>
                <a:gd name="T8" fmla="*/ 531 w 645"/>
                <a:gd name="T9" fmla="*/ 20 h 112"/>
                <a:gd name="T10" fmla="*/ 47 w 645"/>
                <a:gd name="T11" fmla="*/ 20 h 112"/>
                <a:gd name="T12" fmla="*/ 23 w 645"/>
                <a:gd name="T13" fmla="*/ 0 h 112"/>
                <a:gd name="T14" fmla="*/ 0 w 645"/>
                <a:gd name="T15" fmla="*/ 24 h 112"/>
                <a:gd name="T16" fmla="*/ 23 w 645"/>
                <a:gd name="T17" fmla="*/ 47 h 112"/>
                <a:gd name="T18" fmla="*/ 46 w 645"/>
                <a:gd name="T19" fmla="*/ 31 h 112"/>
                <a:gd name="T20" fmla="*/ 520 w 645"/>
                <a:gd name="T21" fmla="*/ 31 h 112"/>
                <a:gd name="T22" fmla="*/ 520 w 645"/>
                <a:gd name="T23" fmla="*/ 104 h 112"/>
                <a:gd name="T24" fmla="*/ 544 w 645"/>
                <a:gd name="T25" fmla="*/ 104 h 112"/>
                <a:gd name="T26" fmla="*/ 544 w 645"/>
                <a:gd name="T27" fmla="*/ 112 h 112"/>
                <a:gd name="T28" fmla="*/ 645 w 645"/>
                <a:gd name="T29" fmla="*/ 112 h 112"/>
                <a:gd name="T30" fmla="*/ 645 w 645"/>
                <a:gd name="T31" fmla="*/ 80 h 112"/>
                <a:gd name="T32" fmla="*/ 23 w 645"/>
                <a:gd name="T33" fmla="*/ 33 h 112"/>
                <a:gd name="T34" fmla="*/ 14 w 645"/>
                <a:gd name="T35" fmla="*/ 24 h 112"/>
                <a:gd name="T36" fmla="*/ 23 w 645"/>
                <a:gd name="T37" fmla="*/ 14 h 112"/>
                <a:gd name="T38" fmla="*/ 33 w 645"/>
                <a:gd name="T39" fmla="*/ 24 h 112"/>
                <a:gd name="T40" fmla="*/ 23 w 645"/>
                <a:gd name="T41" fmla="*/ 3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5" h="112">
                  <a:moveTo>
                    <a:pt x="645" y="80"/>
                  </a:moveTo>
                  <a:cubicBezTo>
                    <a:pt x="544" y="80"/>
                    <a:pt x="544" y="80"/>
                    <a:pt x="544" y="80"/>
                  </a:cubicBezTo>
                  <a:cubicBezTo>
                    <a:pt x="544" y="93"/>
                    <a:pt x="544" y="93"/>
                    <a:pt x="544" y="93"/>
                  </a:cubicBezTo>
                  <a:cubicBezTo>
                    <a:pt x="540" y="93"/>
                    <a:pt x="535" y="93"/>
                    <a:pt x="531" y="93"/>
                  </a:cubicBezTo>
                  <a:cubicBezTo>
                    <a:pt x="531" y="84"/>
                    <a:pt x="531" y="20"/>
                    <a:pt x="531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5" y="9"/>
                    <a:pt x="35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34" y="47"/>
                    <a:pt x="43" y="40"/>
                    <a:pt x="46" y="31"/>
                  </a:cubicBezTo>
                  <a:cubicBezTo>
                    <a:pt x="93" y="31"/>
                    <a:pt x="510" y="31"/>
                    <a:pt x="520" y="31"/>
                  </a:cubicBezTo>
                  <a:cubicBezTo>
                    <a:pt x="520" y="40"/>
                    <a:pt x="520" y="104"/>
                    <a:pt x="520" y="104"/>
                  </a:cubicBezTo>
                  <a:cubicBezTo>
                    <a:pt x="544" y="104"/>
                    <a:pt x="544" y="104"/>
                    <a:pt x="544" y="104"/>
                  </a:cubicBezTo>
                  <a:cubicBezTo>
                    <a:pt x="544" y="112"/>
                    <a:pt x="544" y="112"/>
                    <a:pt x="544" y="112"/>
                  </a:cubicBezTo>
                  <a:cubicBezTo>
                    <a:pt x="645" y="112"/>
                    <a:pt x="645" y="112"/>
                    <a:pt x="645" y="112"/>
                  </a:cubicBezTo>
                  <a:lnTo>
                    <a:pt x="645" y="80"/>
                  </a:ln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3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8" name="Freeform 509"/>
            <p:cNvSpPr>
              <a:spLocks/>
            </p:cNvSpPr>
            <p:nvPr/>
          </p:nvSpPr>
          <p:spPr bwMode="auto">
            <a:xfrm>
              <a:off x="93424" y="2308404"/>
              <a:ext cx="1501896" cy="128957"/>
            </a:xfrm>
            <a:custGeom>
              <a:avLst/>
              <a:gdLst>
                <a:gd name="T0" fmla="*/ 613 w 714"/>
                <a:gd name="T1" fmla="*/ 0 h 55"/>
                <a:gd name="T2" fmla="*/ 613 w 714"/>
                <a:gd name="T3" fmla="*/ 10 h 55"/>
                <a:gd name="T4" fmla="*/ 86 w 714"/>
                <a:gd name="T5" fmla="*/ 10 h 55"/>
                <a:gd name="T6" fmla="*/ 57 w 714"/>
                <a:gd name="T7" fmla="*/ 44 h 55"/>
                <a:gd name="T8" fmla="*/ 0 w 714"/>
                <a:gd name="T9" fmla="*/ 44 h 55"/>
                <a:gd name="T10" fmla="*/ 0 w 714"/>
                <a:gd name="T11" fmla="*/ 55 h 55"/>
                <a:gd name="T12" fmla="*/ 62 w 714"/>
                <a:gd name="T13" fmla="*/ 55 h 55"/>
                <a:gd name="T14" fmla="*/ 91 w 714"/>
                <a:gd name="T15" fmla="*/ 21 h 55"/>
                <a:gd name="T16" fmla="*/ 613 w 714"/>
                <a:gd name="T17" fmla="*/ 21 h 55"/>
                <a:gd name="T18" fmla="*/ 613 w 714"/>
                <a:gd name="T19" fmla="*/ 32 h 55"/>
                <a:gd name="T20" fmla="*/ 714 w 714"/>
                <a:gd name="T21" fmla="*/ 32 h 55"/>
                <a:gd name="T22" fmla="*/ 714 w 714"/>
                <a:gd name="T23" fmla="*/ 0 h 55"/>
                <a:gd name="T24" fmla="*/ 613 w 714"/>
                <a:gd name="T2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14" h="55">
                  <a:moveTo>
                    <a:pt x="613" y="0"/>
                  </a:moveTo>
                  <a:cubicBezTo>
                    <a:pt x="613" y="10"/>
                    <a:pt x="613" y="10"/>
                    <a:pt x="613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0"/>
                    <a:pt x="60" y="40"/>
                    <a:pt x="57" y="44"/>
                  </a:cubicBezTo>
                  <a:cubicBezTo>
                    <a:pt x="54" y="44"/>
                    <a:pt x="18" y="44"/>
                    <a:pt x="0" y="44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62" y="55"/>
                    <a:pt x="62" y="55"/>
                    <a:pt x="62" y="55"/>
                  </a:cubicBezTo>
                  <a:cubicBezTo>
                    <a:pt x="62" y="55"/>
                    <a:pt x="88" y="25"/>
                    <a:pt x="91" y="21"/>
                  </a:cubicBezTo>
                  <a:cubicBezTo>
                    <a:pt x="96" y="21"/>
                    <a:pt x="559" y="21"/>
                    <a:pt x="613" y="21"/>
                  </a:cubicBezTo>
                  <a:cubicBezTo>
                    <a:pt x="613" y="32"/>
                    <a:pt x="613" y="32"/>
                    <a:pt x="613" y="32"/>
                  </a:cubicBezTo>
                  <a:cubicBezTo>
                    <a:pt x="714" y="32"/>
                    <a:pt x="714" y="32"/>
                    <a:pt x="714" y="32"/>
                  </a:cubicBezTo>
                  <a:cubicBezTo>
                    <a:pt x="714" y="0"/>
                    <a:pt x="714" y="0"/>
                    <a:pt x="714" y="0"/>
                  </a:cubicBezTo>
                  <a:lnTo>
                    <a:pt x="6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09" name="Freeform 510"/>
            <p:cNvSpPr>
              <a:spLocks noEditPoints="1"/>
            </p:cNvSpPr>
            <p:nvPr/>
          </p:nvSpPr>
          <p:spPr bwMode="auto">
            <a:xfrm>
              <a:off x="1383561" y="2439331"/>
              <a:ext cx="544526" cy="109269"/>
            </a:xfrm>
            <a:custGeom>
              <a:avLst/>
              <a:gdLst>
                <a:gd name="T0" fmla="*/ 0 w 259"/>
                <a:gd name="T1" fmla="*/ 7 h 47"/>
                <a:gd name="T2" fmla="*/ 0 w 259"/>
                <a:gd name="T3" fmla="*/ 40 h 47"/>
                <a:gd name="T4" fmla="*/ 101 w 259"/>
                <a:gd name="T5" fmla="*/ 40 h 47"/>
                <a:gd name="T6" fmla="*/ 101 w 259"/>
                <a:gd name="T7" fmla="*/ 29 h 47"/>
                <a:gd name="T8" fmla="*/ 212 w 259"/>
                <a:gd name="T9" fmla="*/ 29 h 47"/>
                <a:gd name="T10" fmla="*/ 235 w 259"/>
                <a:gd name="T11" fmla="*/ 47 h 47"/>
                <a:gd name="T12" fmla="*/ 259 w 259"/>
                <a:gd name="T13" fmla="*/ 24 h 47"/>
                <a:gd name="T14" fmla="*/ 235 w 259"/>
                <a:gd name="T15" fmla="*/ 0 h 47"/>
                <a:gd name="T16" fmla="*/ 212 w 259"/>
                <a:gd name="T17" fmla="*/ 18 h 47"/>
                <a:gd name="T18" fmla="*/ 101 w 259"/>
                <a:gd name="T19" fmla="*/ 18 h 47"/>
                <a:gd name="T20" fmla="*/ 101 w 259"/>
                <a:gd name="T21" fmla="*/ 7 h 47"/>
                <a:gd name="T22" fmla="*/ 0 w 259"/>
                <a:gd name="T23" fmla="*/ 7 h 47"/>
                <a:gd name="T24" fmla="*/ 235 w 259"/>
                <a:gd name="T25" fmla="*/ 14 h 47"/>
                <a:gd name="T26" fmla="*/ 245 w 259"/>
                <a:gd name="T27" fmla="*/ 24 h 47"/>
                <a:gd name="T28" fmla="*/ 235 w 259"/>
                <a:gd name="T29" fmla="*/ 33 h 47"/>
                <a:gd name="T30" fmla="*/ 225 w 259"/>
                <a:gd name="T31" fmla="*/ 24 h 47"/>
                <a:gd name="T32" fmla="*/ 235 w 259"/>
                <a:gd name="T33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9" h="47">
                  <a:moveTo>
                    <a:pt x="0" y="7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15" y="39"/>
                    <a:pt x="224" y="47"/>
                    <a:pt x="235" y="47"/>
                  </a:cubicBezTo>
                  <a:cubicBezTo>
                    <a:pt x="248" y="47"/>
                    <a:pt x="259" y="37"/>
                    <a:pt x="259" y="24"/>
                  </a:cubicBezTo>
                  <a:cubicBezTo>
                    <a:pt x="259" y="11"/>
                    <a:pt x="248" y="0"/>
                    <a:pt x="235" y="0"/>
                  </a:cubicBezTo>
                  <a:cubicBezTo>
                    <a:pt x="224" y="0"/>
                    <a:pt x="215" y="8"/>
                    <a:pt x="212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7"/>
                    <a:pt x="101" y="7"/>
                    <a:pt x="101" y="7"/>
                  </a:cubicBezTo>
                  <a:lnTo>
                    <a:pt x="0" y="7"/>
                  </a:lnTo>
                  <a:close/>
                  <a:moveTo>
                    <a:pt x="235" y="14"/>
                  </a:moveTo>
                  <a:cubicBezTo>
                    <a:pt x="240" y="14"/>
                    <a:pt x="245" y="18"/>
                    <a:pt x="245" y="24"/>
                  </a:cubicBezTo>
                  <a:cubicBezTo>
                    <a:pt x="245" y="29"/>
                    <a:pt x="240" y="33"/>
                    <a:pt x="235" y="33"/>
                  </a:cubicBezTo>
                  <a:cubicBezTo>
                    <a:pt x="230" y="33"/>
                    <a:pt x="225" y="29"/>
                    <a:pt x="225" y="24"/>
                  </a:cubicBezTo>
                  <a:cubicBezTo>
                    <a:pt x="225" y="18"/>
                    <a:pt x="230" y="14"/>
                    <a:pt x="235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0" name="Freeform 511"/>
            <p:cNvSpPr>
              <a:spLocks noEditPoints="1"/>
            </p:cNvSpPr>
            <p:nvPr/>
          </p:nvSpPr>
          <p:spPr bwMode="auto">
            <a:xfrm>
              <a:off x="1383561" y="2606680"/>
              <a:ext cx="3666655" cy="435109"/>
            </a:xfrm>
            <a:custGeom>
              <a:avLst/>
              <a:gdLst>
                <a:gd name="T0" fmla="*/ 101 w 1743"/>
                <a:gd name="T1" fmla="*/ 3 h 187"/>
                <a:gd name="T2" fmla="*/ 0 w 1743"/>
                <a:gd name="T3" fmla="*/ 3 h 187"/>
                <a:gd name="T4" fmla="*/ 0 w 1743"/>
                <a:gd name="T5" fmla="*/ 36 h 187"/>
                <a:gd name="T6" fmla="*/ 101 w 1743"/>
                <a:gd name="T7" fmla="*/ 36 h 187"/>
                <a:gd name="T8" fmla="*/ 101 w 1743"/>
                <a:gd name="T9" fmla="*/ 28 h 187"/>
                <a:gd name="T10" fmla="*/ 431 w 1743"/>
                <a:gd name="T11" fmla="*/ 28 h 187"/>
                <a:gd name="T12" fmla="*/ 454 w 1743"/>
                <a:gd name="T13" fmla="*/ 47 h 187"/>
                <a:gd name="T14" fmla="*/ 477 w 1743"/>
                <a:gd name="T15" fmla="*/ 29 h 187"/>
                <a:gd name="T16" fmla="*/ 642 w 1743"/>
                <a:gd name="T17" fmla="*/ 29 h 187"/>
                <a:gd name="T18" fmla="*/ 642 w 1743"/>
                <a:gd name="T19" fmla="*/ 142 h 187"/>
                <a:gd name="T20" fmla="*/ 810 w 1743"/>
                <a:gd name="T21" fmla="*/ 142 h 187"/>
                <a:gd name="T22" fmla="*/ 810 w 1743"/>
                <a:gd name="T23" fmla="*/ 181 h 187"/>
                <a:gd name="T24" fmla="*/ 910 w 1743"/>
                <a:gd name="T25" fmla="*/ 181 h 187"/>
                <a:gd name="T26" fmla="*/ 910 w 1743"/>
                <a:gd name="T27" fmla="*/ 142 h 187"/>
                <a:gd name="T28" fmla="*/ 1048 w 1743"/>
                <a:gd name="T29" fmla="*/ 142 h 187"/>
                <a:gd name="T30" fmla="*/ 1032 w 1743"/>
                <a:gd name="T31" fmla="*/ 164 h 187"/>
                <a:gd name="T32" fmla="*/ 1056 w 1743"/>
                <a:gd name="T33" fmla="*/ 187 h 187"/>
                <a:gd name="T34" fmla="*/ 1079 w 1743"/>
                <a:gd name="T35" fmla="*/ 164 h 187"/>
                <a:gd name="T36" fmla="*/ 1064 w 1743"/>
                <a:gd name="T37" fmla="*/ 142 h 187"/>
                <a:gd name="T38" fmla="*/ 1103 w 1743"/>
                <a:gd name="T39" fmla="*/ 142 h 187"/>
                <a:gd name="T40" fmla="*/ 1103 w 1743"/>
                <a:gd name="T41" fmla="*/ 181 h 187"/>
                <a:gd name="T42" fmla="*/ 1203 w 1743"/>
                <a:gd name="T43" fmla="*/ 181 h 187"/>
                <a:gd name="T44" fmla="*/ 1203 w 1743"/>
                <a:gd name="T45" fmla="*/ 141 h 187"/>
                <a:gd name="T46" fmla="*/ 1698 w 1743"/>
                <a:gd name="T47" fmla="*/ 141 h 187"/>
                <a:gd name="T48" fmla="*/ 1720 w 1743"/>
                <a:gd name="T49" fmla="*/ 157 h 187"/>
                <a:gd name="T50" fmla="*/ 1743 w 1743"/>
                <a:gd name="T51" fmla="*/ 133 h 187"/>
                <a:gd name="T52" fmla="*/ 1720 w 1743"/>
                <a:gd name="T53" fmla="*/ 110 h 187"/>
                <a:gd name="T54" fmla="*/ 1697 w 1743"/>
                <a:gd name="T55" fmla="*/ 130 h 187"/>
                <a:gd name="T56" fmla="*/ 1203 w 1743"/>
                <a:gd name="T57" fmla="*/ 130 h 187"/>
                <a:gd name="T58" fmla="*/ 1203 w 1743"/>
                <a:gd name="T59" fmla="*/ 120 h 187"/>
                <a:gd name="T60" fmla="*/ 1103 w 1743"/>
                <a:gd name="T61" fmla="*/ 120 h 187"/>
                <a:gd name="T62" fmla="*/ 1103 w 1743"/>
                <a:gd name="T63" fmla="*/ 131 h 187"/>
                <a:gd name="T64" fmla="*/ 910 w 1743"/>
                <a:gd name="T65" fmla="*/ 131 h 187"/>
                <a:gd name="T66" fmla="*/ 910 w 1743"/>
                <a:gd name="T67" fmla="*/ 120 h 187"/>
                <a:gd name="T68" fmla="*/ 810 w 1743"/>
                <a:gd name="T69" fmla="*/ 120 h 187"/>
                <a:gd name="T70" fmla="*/ 810 w 1743"/>
                <a:gd name="T71" fmla="*/ 131 h 187"/>
                <a:gd name="T72" fmla="*/ 653 w 1743"/>
                <a:gd name="T73" fmla="*/ 131 h 187"/>
                <a:gd name="T74" fmla="*/ 653 w 1743"/>
                <a:gd name="T75" fmla="*/ 18 h 187"/>
                <a:gd name="T76" fmla="*/ 477 w 1743"/>
                <a:gd name="T77" fmla="*/ 18 h 187"/>
                <a:gd name="T78" fmla="*/ 454 w 1743"/>
                <a:gd name="T79" fmla="*/ 0 h 187"/>
                <a:gd name="T80" fmla="*/ 432 w 1743"/>
                <a:gd name="T81" fmla="*/ 17 h 187"/>
                <a:gd name="T82" fmla="*/ 101 w 1743"/>
                <a:gd name="T83" fmla="*/ 17 h 187"/>
                <a:gd name="T84" fmla="*/ 101 w 1743"/>
                <a:gd name="T85" fmla="*/ 3 h 187"/>
                <a:gd name="T86" fmla="*/ 1056 w 1743"/>
                <a:gd name="T87" fmla="*/ 173 h 187"/>
                <a:gd name="T88" fmla="*/ 1046 w 1743"/>
                <a:gd name="T89" fmla="*/ 164 h 187"/>
                <a:gd name="T90" fmla="*/ 1056 w 1743"/>
                <a:gd name="T91" fmla="*/ 154 h 187"/>
                <a:gd name="T92" fmla="*/ 1065 w 1743"/>
                <a:gd name="T93" fmla="*/ 164 h 187"/>
                <a:gd name="T94" fmla="*/ 1056 w 1743"/>
                <a:gd name="T95" fmla="*/ 173 h 187"/>
                <a:gd name="T96" fmla="*/ 1720 w 1743"/>
                <a:gd name="T97" fmla="*/ 124 h 187"/>
                <a:gd name="T98" fmla="*/ 1730 w 1743"/>
                <a:gd name="T99" fmla="*/ 133 h 187"/>
                <a:gd name="T100" fmla="*/ 1720 w 1743"/>
                <a:gd name="T101" fmla="*/ 143 h 187"/>
                <a:gd name="T102" fmla="*/ 1710 w 1743"/>
                <a:gd name="T103" fmla="*/ 133 h 187"/>
                <a:gd name="T104" fmla="*/ 1720 w 1743"/>
                <a:gd name="T105" fmla="*/ 124 h 187"/>
                <a:gd name="T106" fmla="*/ 454 w 1743"/>
                <a:gd name="T107" fmla="*/ 14 h 187"/>
                <a:gd name="T108" fmla="*/ 464 w 1743"/>
                <a:gd name="T109" fmla="*/ 24 h 187"/>
                <a:gd name="T110" fmla="*/ 454 w 1743"/>
                <a:gd name="T111" fmla="*/ 33 h 187"/>
                <a:gd name="T112" fmla="*/ 444 w 1743"/>
                <a:gd name="T113" fmla="*/ 24 h 187"/>
                <a:gd name="T114" fmla="*/ 454 w 1743"/>
                <a:gd name="T115" fmla="*/ 1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43" h="187">
                  <a:moveTo>
                    <a:pt x="101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431" y="28"/>
                    <a:pt x="431" y="28"/>
                    <a:pt x="431" y="28"/>
                  </a:cubicBezTo>
                  <a:cubicBezTo>
                    <a:pt x="433" y="39"/>
                    <a:pt x="443" y="47"/>
                    <a:pt x="454" y="47"/>
                  </a:cubicBezTo>
                  <a:cubicBezTo>
                    <a:pt x="465" y="47"/>
                    <a:pt x="475" y="39"/>
                    <a:pt x="477" y="29"/>
                  </a:cubicBezTo>
                  <a:cubicBezTo>
                    <a:pt x="499" y="29"/>
                    <a:pt x="633" y="29"/>
                    <a:pt x="642" y="29"/>
                  </a:cubicBezTo>
                  <a:cubicBezTo>
                    <a:pt x="642" y="39"/>
                    <a:pt x="642" y="142"/>
                    <a:pt x="642" y="142"/>
                  </a:cubicBezTo>
                  <a:cubicBezTo>
                    <a:pt x="810" y="142"/>
                    <a:pt x="810" y="142"/>
                    <a:pt x="810" y="142"/>
                  </a:cubicBezTo>
                  <a:cubicBezTo>
                    <a:pt x="810" y="181"/>
                    <a:pt x="810" y="181"/>
                    <a:pt x="810" y="181"/>
                  </a:cubicBezTo>
                  <a:cubicBezTo>
                    <a:pt x="910" y="181"/>
                    <a:pt x="910" y="181"/>
                    <a:pt x="910" y="181"/>
                  </a:cubicBezTo>
                  <a:cubicBezTo>
                    <a:pt x="910" y="142"/>
                    <a:pt x="910" y="142"/>
                    <a:pt x="910" y="142"/>
                  </a:cubicBezTo>
                  <a:cubicBezTo>
                    <a:pt x="1048" y="142"/>
                    <a:pt x="1048" y="142"/>
                    <a:pt x="1048" y="142"/>
                  </a:cubicBezTo>
                  <a:cubicBezTo>
                    <a:pt x="1039" y="145"/>
                    <a:pt x="1032" y="154"/>
                    <a:pt x="1032" y="164"/>
                  </a:cubicBezTo>
                  <a:cubicBezTo>
                    <a:pt x="1032" y="177"/>
                    <a:pt x="1043" y="187"/>
                    <a:pt x="1056" y="187"/>
                  </a:cubicBezTo>
                  <a:cubicBezTo>
                    <a:pt x="1069" y="187"/>
                    <a:pt x="1079" y="177"/>
                    <a:pt x="1079" y="164"/>
                  </a:cubicBezTo>
                  <a:cubicBezTo>
                    <a:pt x="1079" y="154"/>
                    <a:pt x="1073" y="145"/>
                    <a:pt x="1064" y="142"/>
                  </a:cubicBezTo>
                  <a:cubicBezTo>
                    <a:pt x="1103" y="142"/>
                    <a:pt x="1103" y="142"/>
                    <a:pt x="1103" y="142"/>
                  </a:cubicBezTo>
                  <a:cubicBezTo>
                    <a:pt x="1103" y="181"/>
                    <a:pt x="1103" y="181"/>
                    <a:pt x="1103" y="181"/>
                  </a:cubicBezTo>
                  <a:cubicBezTo>
                    <a:pt x="1203" y="181"/>
                    <a:pt x="1203" y="181"/>
                    <a:pt x="1203" y="181"/>
                  </a:cubicBezTo>
                  <a:cubicBezTo>
                    <a:pt x="1203" y="141"/>
                    <a:pt x="1203" y="141"/>
                    <a:pt x="1203" y="141"/>
                  </a:cubicBezTo>
                  <a:cubicBezTo>
                    <a:pt x="1698" y="141"/>
                    <a:pt x="1698" y="141"/>
                    <a:pt x="1698" y="141"/>
                  </a:cubicBezTo>
                  <a:cubicBezTo>
                    <a:pt x="1701" y="150"/>
                    <a:pt x="1710" y="157"/>
                    <a:pt x="1720" y="157"/>
                  </a:cubicBezTo>
                  <a:cubicBezTo>
                    <a:pt x="1733" y="157"/>
                    <a:pt x="1743" y="146"/>
                    <a:pt x="1743" y="133"/>
                  </a:cubicBezTo>
                  <a:cubicBezTo>
                    <a:pt x="1743" y="120"/>
                    <a:pt x="1733" y="110"/>
                    <a:pt x="1720" y="110"/>
                  </a:cubicBezTo>
                  <a:cubicBezTo>
                    <a:pt x="1708" y="110"/>
                    <a:pt x="1698" y="118"/>
                    <a:pt x="1697" y="130"/>
                  </a:cubicBezTo>
                  <a:cubicBezTo>
                    <a:pt x="1203" y="130"/>
                    <a:pt x="1203" y="130"/>
                    <a:pt x="1203" y="130"/>
                  </a:cubicBezTo>
                  <a:cubicBezTo>
                    <a:pt x="1203" y="120"/>
                    <a:pt x="1203" y="120"/>
                    <a:pt x="1203" y="120"/>
                  </a:cubicBezTo>
                  <a:cubicBezTo>
                    <a:pt x="1103" y="120"/>
                    <a:pt x="1103" y="120"/>
                    <a:pt x="1103" y="120"/>
                  </a:cubicBezTo>
                  <a:cubicBezTo>
                    <a:pt x="1103" y="131"/>
                    <a:pt x="1103" y="131"/>
                    <a:pt x="1103" y="131"/>
                  </a:cubicBezTo>
                  <a:cubicBezTo>
                    <a:pt x="910" y="131"/>
                    <a:pt x="910" y="131"/>
                    <a:pt x="910" y="131"/>
                  </a:cubicBezTo>
                  <a:cubicBezTo>
                    <a:pt x="910" y="120"/>
                    <a:pt x="910" y="120"/>
                    <a:pt x="910" y="120"/>
                  </a:cubicBezTo>
                  <a:cubicBezTo>
                    <a:pt x="810" y="120"/>
                    <a:pt x="810" y="120"/>
                    <a:pt x="810" y="120"/>
                  </a:cubicBezTo>
                  <a:cubicBezTo>
                    <a:pt x="810" y="131"/>
                    <a:pt x="810" y="131"/>
                    <a:pt x="810" y="131"/>
                  </a:cubicBezTo>
                  <a:cubicBezTo>
                    <a:pt x="783" y="131"/>
                    <a:pt x="662" y="131"/>
                    <a:pt x="653" y="131"/>
                  </a:cubicBezTo>
                  <a:cubicBezTo>
                    <a:pt x="653" y="121"/>
                    <a:pt x="653" y="18"/>
                    <a:pt x="653" y="18"/>
                  </a:cubicBezTo>
                  <a:cubicBezTo>
                    <a:pt x="477" y="18"/>
                    <a:pt x="477" y="18"/>
                    <a:pt x="477" y="18"/>
                  </a:cubicBezTo>
                  <a:cubicBezTo>
                    <a:pt x="474" y="8"/>
                    <a:pt x="465" y="0"/>
                    <a:pt x="454" y="0"/>
                  </a:cubicBezTo>
                  <a:cubicBezTo>
                    <a:pt x="443" y="0"/>
                    <a:pt x="434" y="7"/>
                    <a:pt x="432" y="17"/>
                  </a:cubicBezTo>
                  <a:cubicBezTo>
                    <a:pt x="101" y="17"/>
                    <a:pt x="101" y="17"/>
                    <a:pt x="101" y="17"/>
                  </a:cubicBezTo>
                  <a:lnTo>
                    <a:pt x="101" y="3"/>
                  </a:lnTo>
                  <a:close/>
                  <a:moveTo>
                    <a:pt x="1056" y="173"/>
                  </a:moveTo>
                  <a:cubicBezTo>
                    <a:pt x="1050" y="173"/>
                    <a:pt x="1046" y="169"/>
                    <a:pt x="1046" y="164"/>
                  </a:cubicBezTo>
                  <a:cubicBezTo>
                    <a:pt x="1046" y="158"/>
                    <a:pt x="1050" y="154"/>
                    <a:pt x="1056" y="154"/>
                  </a:cubicBezTo>
                  <a:cubicBezTo>
                    <a:pt x="1061" y="154"/>
                    <a:pt x="1065" y="158"/>
                    <a:pt x="1065" y="164"/>
                  </a:cubicBezTo>
                  <a:cubicBezTo>
                    <a:pt x="1065" y="169"/>
                    <a:pt x="1061" y="173"/>
                    <a:pt x="1056" y="173"/>
                  </a:cubicBezTo>
                  <a:close/>
                  <a:moveTo>
                    <a:pt x="1720" y="124"/>
                  </a:moveTo>
                  <a:cubicBezTo>
                    <a:pt x="1725" y="124"/>
                    <a:pt x="1730" y="128"/>
                    <a:pt x="1730" y="133"/>
                  </a:cubicBezTo>
                  <a:cubicBezTo>
                    <a:pt x="1730" y="139"/>
                    <a:pt x="1725" y="143"/>
                    <a:pt x="1720" y="143"/>
                  </a:cubicBezTo>
                  <a:cubicBezTo>
                    <a:pt x="1715" y="143"/>
                    <a:pt x="1710" y="139"/>
                    <a:pt x="1710" y="133"/>
                  </a:cubicBezTo>
                  <a:cubicBezTo>
                    <a:pt x="1710" y="128"/>
                    <a:pt x="1715" y="124"/>
                    <a:pt x="1720" y="124"/>
                  </a:cubicBezTo>
                  <a:close/>
                  <a:moveTo>
                    <a:pt x="454" y="14"/>
                  </a:moveTo>
                  <a:cubicBezTo>
                    <a:pt x="459" y="14"/>
                    <a:pt x="464" y="18"/>
                    <a:pt x="464" y="24"/>
                  </a:cubicBezTo>
                  <a:cubicBezTo>
                    <a:pt x="464" y="29"/>
                    <a:pt x="459" y="33"/>
                    <a:pt x="454" y="33"/>
                  </a:cubicBezTo>
                  <a:cubicBezTo>
                    <a:pt x="449" y="33"/>
                    <a:pt x="444" y="29"/>
                    <a:pt x="444" y="24"/>
                  </a:cubicBezTo>
                  <a:cubicBezTo>
                    <a:pt x="444" y="18"/>
                    <a:pt x="449" y="14"/>
                    <a:pt x="45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1" name="Freeform 512"/>
            <p:cNvSpPr>
              <a:spLocks noEditPoints="1"/>
            </p:cNvSpPr>
            <p:nvPr/>
          </p:nvSpPr>
          <p:spPr bwMode="auto">
            <a:xfrm>
              <a:off x="1383561" y="2690355"/>
              <a:ext cx="1148665" cy="170303"/>
            </a:xfrm>
            <a:custGeom>
              <a:avLst/>
              <a:gdLst>
                <a:gd name="T0" fmla="*/ 0 w 546"/>
                <a:gd name="T1" fmla="*/ 41 h 73"/>
                <a:gd name="T2" fmla="*/ 0 w 546"/>
                <a:gd name="T3" fmla="*/ 73 h 73"/>
                <a:gd name="T4" fmla="*/ 101 w 546"/>
                <a:gd name="T5" fmla="*/ 73 h 73"/>
                <a:gd name="T6" fmla="*/ 101 w 546"/>
                <a:gd name="T7" fmla="*/ 63 h 73"/>
                <a:gd name="T8" fmla="*/ 112 w 546"/>
                <a:gd name="T9" fmla="*/ 63 h 73"/>
                <a:gd name="T10" fmla="*/ 141 w 546"/>
                <a:gd name="T11" fmla="*/ 34 h 73"/>
                <a:gd name="T12" fmla="*/ 501 w 546"/>
                <a:gd name="T13" fmla="*/ 34 h 73"/>
                <a:gd name="T14" fmla="*/ 522 w 546"/>
                <a:gd name="T15" fmla="*/ 47 h 73"/>
                <a:gd name="T16" fmla="*/ 546 w 546"/>
                <a:gd name="T17" fmla="*/ 24 h 73"/>
                <a:gd name="T18" fmla="*/ 522 w 546"/>
                <a:gd name="T19" fmla="*/ 0 h 73"/>
                <a:gd name="T20" fmla="*/ 498 w 546"/>
                <a:gd name="T21" fmla="*/ 23 h 73"/>
                <a:gd name="T22" fmla="*/ 137 w 546"/>
                <a:gd name="T23" fmla="*/ 23 h 73"/>
                <a:gd name="T24" fmla="*/ 107 w 546"/>
                <a:gd name="T25" fmla="*/ 52 h 73"/>
                <a:gd name="T26" fmla="*/ 101 w 546"/>
                <a:gd name="T27" fmla="*/ 52 h 73"/>
                <a:gd name="T28" fmla="*/ 101 w 546"/>
                <a:gd name="T29" fmla="*/ 41 h 73"/>
                <a:gd name="T30" fmla="*/ 0 w 546"/>
                <a:gd name="T31" fmla="*/ 41 h 73"/>
                <a:gd name="T32" fmla="*/ 522 w 546"/>
                <a:gd name="T33" fmla="*/ 14 h 73"/>
                <a:gd name="T34" fmla="*/ 532 w 546"/>
                <a:gd name="T35" fmla="*/ 24 h 73"/>
                <a:gd name="T36" fmla="*/ 522 w 546"/>
                <a:gd name="T37" fmla="*/ 33 h 73"/>
                <a:gd name="T38" fmla="*/ 512 w 546"/>
                <a:gd name="T39" fmla="*/ 24 h 73"/>
                <a:gd name="T40" fmla="*/ 522 w 546"/>
                <a:gd name="T41" fmla="*/ 1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6" h="73">
                  <a:moveTo>
                    <a:pt x="0" y="41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38" y="37"/>
                    <a:pt x="141" y="34"/>
                  </a:cubicBezTo>
                  <a:cubicBezTo>
                    <a:pt x="145" y="34"/>
                    <a:pt x="469" y="34"/>
                    <a:pt x="501" y="34"/>
                  </a:cubicBezTo>
                  <a:cubicBezTo>
                    <a:pt x="505" y="42"/>
                    <a:pt x="513" y="47"/>
                    <a:pt x="522" y="47"/>
                  </a:cubicBezTo>
                  <a:cubicBezTo>
                    <a:pt x="535" y="47"/>
                    <a:pt x="546" y="37"/>
                    <a:pt x="546" y="24"/>
                  </a:cubicBezTo>
                  <a:cubicBezTo>
                    <a:pt x="546" y="11"/>
                    <a:pt x="535" y="0"/>
                    <a:pt x="522" y="0"/>
                  </a:cubicBezTo>
                  <a:cubicBezTo>
                    <a:pt x="509" y="0"/>
                    <a:pt x="499" y="10"/>
                    <a:pt x="498" y="23"/>
                  </a:cubicBezTo>
                  <a:cubicBezTo>
                    <a:pt x="137" y="23"/>
                    <a:pt x="137" y="23"/>
                    <a:pt x="137" y="23"/>
                  </a:cubicBezTo>
                  <a:cubicBezTo>
                    <a:pt x="137" y="23"/>
                    <a:pt x="110" y="49"/>
                    <a:pt x="107" y="52"/>
                  </a:cubicBezTo>
                  <a:cubicBezTo>
                    <a:pt x="106" y="52"/>
                    <a:pt x="104" y="52"/>
                    <a:pt x="101" y="52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0" y="41"/>
                  </a:lnTo>
                  <a:close/>
                  <a:moveTo>
                    <a:pt x="522" y="14"/>
                  </a:moveTo>
                  <a:cubicBezTo>
                    <a:pt x="527" y="14"/>
                    <a:pt x="532" y="18"/>
                    <a:pt x="532" y="24"/>
                  </a:cubicBezTo>
                  <a:cubicBezTo>
                    <a:pt x="532" y="29"/>
                    <a:pt x="527" y="33"/>
                    <a:pt x="522" y="33"/>
                  </a:cubicBezTo>
                  <a:cubicBezTo>
                    <a:pt x="517" y="33"/>
                    <a:pt x="512" y="29"/>
                    <a:pt x="512" y="24"/>
                  </a:cubicBezTo>
                  <a:cubicBezTo>
                    <a:pt x="512" y="18"/>
                    <a:pt x="517" y="14"/>
                    <a:pt x="522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2" name="Rectangle 513"/>
            <p:cNvSpPr>
              <a:spLocks noChangeArrowheads="1"/>
            </p:cNvSpPr>
            <p:nvPr/>
          </p:nvSpPr>
          <p:spPr bwMode="auto">
            <a:xfrm>
              <a:off x="1383561" y="2944333"/>
              <a:ext cx="211760" cy="7481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3" name="Freeform 514"/>
            <p:cNvSpPr>
              <a:spLocks noEditPoints="1"/>
            </p:cNvSpPr>
            <p:nvPr/>
          </p:nvSpPr>
          <p:spPr bwMode="auto">
            <a:xfrm>
              <a:off x="1383561" y="3121526"/>
              <a:ext cx="1137988" cy="167349"/>
            </a:xfrm>
            <a:custGeom>
              <a:avLst/>
              <a:gdLst>
                <a:gd name="T0" fmla="*/ 0 w 541"/>
                <a:gd name="T1" fmla="*/ 0 h 72"/>
                <a:gd name="T2" fmla="*/ 0 w 541"/>
                <a:gd name="T3" fmla="*/ 33 h 72"/>
                <a:gd name="T4" fmla="*/ 101 w 541"/>
                <a:gd name="T5" fmla="*/ 33 h 72"/>
                <a:gd name="T6" fmla="*/ 101 w 541"/>
                <a:gd name="T7" fmla="*/ 20 h 72"/>
                <a:gd name="T8" fmla="*/ 484 w 541"/>
                <a:gd name="T9" fmla="*/ 20 h 72"/>
                <a:gd name="T10" fmla="*/ 499 w 541"/>
                <a:gd name="T11" fmla="*/ 35 h 72"/>
                <a:gd name="T12" fmla="*/ 494 w 541"/>
                <a:gd name="T13" fmla="*/ 48 h 72"/>
                <a:gd name="T14" fmla="*/ 518 w 541"/>
                <a:gd name="T15" fmla="*/ 72 h 72"/>
                <a:gd name="T16" fmla="*/ 541 w 541"/>
                <a:gd name="T17" fmla="*/ 48 h 72"/>
                <a:gd name="T18" fmla="*/ 518 w 541"/>
                <a:gd name="T19" fmla="*/ 25 h 72"/>
                <a:gd name="T20" fmla="*/ 507 w 541"/>
                <a:gd name="T21" fmla="*/ 27 h 72"/>
                <a:gd name="T22" fmla="*/ 488 w 541"/>
                <a:gd name="T23" fmla="*/ 9 h 72"/>
                <a:gd name="T24" fmla="*/ 101 w 541"/>
                <a:gd name="T25" fmla="*/ 9 h 72"/>
                <a:gd name="T26" fmla="*/ 101 w 541"/>
                <a:gd name="T27" fmla="*/ 0 h 72"/>
                <a:gd name="T28" fmla="*/ 0 w 541"/>
                <a:gd name="T29" fmla="*/ 0 h 72"/>
                <a:gd name="T30" fmla="*/ 518 w 541"/>
                <a:gd name="T31" fmla="*/ 38 h 72"/>
                <a:gd name="T32" fmla="*/ 528 w 541"/>
                <a:gd name="T33" fmla="*/ 48 h 72"/>
                <a:gd name="T34" fmla="*/ 518 w 541"/>
                <a:gd name="T35" fmla="*/ 58 h 72"/>
                <a:gd name="T36" fmla="*/ 508 w 541"/>
                <a:gd name="T37" fmla="*/ 48 h 72"/>
                <a:gd name="T38" fmla="*/ 518 w 541"/>
                <a:gd name="T39" fmla="*/ 3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1" h="72">
                  <a:moveTo>
                    <a:pt x="0" y="0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57" y="20"/>
                    <a:pt x="480" y="20"/>
                    <a:pt x="484" y="20"/>
                  </a:cubicBezTo>
                  <a:cubicBezTo>
                    <a:pt x="486" y="22"/>
                    <a:pt x="494" y="30"/>
                    <a:pt x="499" y="35"/>
                  </a:cubicBezTo>
                  <a:cubicBezTo>
                    <a:pt x="496" y="38"/>
                    <a:pt x="494" y="43"/>
                    <a:pt x="494" y="48"/>
                  </a:cubicBezTo>
                  <a:cubicBezTo>
                    <a:pt x="494" y="61"/>
                    <a:pt x="505" y="72"/>
                    <a:pt x="518" y="72"/>
                  </a:cubicBezTo>
                  <a:cubicBezTo>
                    <a:pt x="531" y="72"/>
                    <a:pt x="541" y="61"/>
                    <a:pt x="541" y="48"/>
                  </a:cubicBezTo>
                  <a:cubicBezTo>
                    <a:pt x="541" y="35"/>
                    <a:pt x="531" y="25"/>
                    <a:pt x="518" y="25"/>
                  </a:cubicBezTo>
                  <a:cubicBezTo>
                    <a:pt x="514" y="25"/>
                    <a:pt x="510" y="26"/>
                    <a:pt x="507" y="27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0"/>
                    <a:pt x="101" y="0"/>
                    <a:pt x="101" y="0"/>
                  </a:cubicBezTo>
                  <a:lnTo>
                    <a:pt x="0" y="0"/>
                  </a:lnTo>
                  <a:close/>
                  <a:moveTo>
                    <a:pt x="518" y="38"/>
                  </a:moveTo>
                  <a:cubicBezTo>
                    <a:pt x="523" y="38"/>
                    <a:pt x="528" y="43"/>
                    <a:pt x="528" y="48"/>
                  </a:cubicBezTo>
                  <a:cubicBezTo>
                    <a:pt x="528" y="53"/>
                    <a:pt x="523" y="58"/>
                    <a:pt x="518" y="58"/>
                  </a:cubicBezTo>
                  <a:cubicBezTo>
                    <a:pt x="512" y="58"/>
                    <a:pt x="508" y="53"/>
                    <a:pt x="508" y="48"/>
                  </a:cubicBezTo>
                  <a:cubicBezTo>
                    <a:pt x="508" y="43"/>
                    <a:pt x="512" y="38"/>
                    <a:pt x="518" y="3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4" name="Freeform 515"/>
            <p:cNvSpPr>
              <a:spLocks noEditPoints="1"/>
            </p:cNvSpPr>
            <p:nvPr/>
          </p:nvSpPr>
          <p:spPr bwMode="auto">
            <a:xfrm>
              <a:off x="1383561" y="3247531"/>
              <a:ext cx="418182" cy="109269"/>
            </a:xfrm>
            <a:custGeom>
              <a:avLst/>
              <a:gdLst>
                <a:gd name="T0" fmla="*/ 0 w 199"/>
                <a:gd name="T1" fmla="*/ 45 h 47"/>
                <a:gd name="T2" fmla="*/ 101 w 199"/>
                <a:gd name="T3" fmla="*/ 45 h 47"/>
                <a:gd name="T4" fmla="*/ 101 w 199"/>
                <a:gd name="T5" fmla="*/ 32 h 47"/>
                <a:gd name="T6" fmla="*/ 154 w 199"/>
                <a:gd name="T7" fmla="*/ 32 h 47"/>
                <a:gd name="T8" fmla="*/ 175 w 199"/>
                <a:gd name="T9" fmla="*/ 47 h 47"/>
                <a:gd name="T10" fmla="*/ 199 w 199"/>
                <a:gd name="T11" fmla="*/ 23 h 47"/>
                <a:gd name="T12" fmla="*/ 175 w 199"/>
                <a:gd name="T13" fmla="*/ 0 h 47"/>
                <a:gd name="T14" fmla="*/ 152 w 199"/>
                <a:gd name="T15" fmla="*/ 21 h 47"/>
                <a:gd name="T16" fmla="*/ 101 w 199"/>
                <a:gd name="T17" fmla="*/ 21 h 47"/>
                <a:gd name="T18" fmla="*/ 101 w 199"/>
                <a:gd name="T19" fmla="*/ 13 h 47"/>
                <a:gd name="T20" fmla="*/ 0 w 199"/>
                <a:gd name="T21" fmla="*/ 13 h 47"/>
                <a:gd name="T22" fmla="*/ 0 w 199"/>
                <a:gd name="T23" fmla="*/ 45 h 47"/>
                <a:gd name="T24" fmla="*/ 175 w 199"/>
                <a:gd name="T25" fmla="*/ 14 h 47"/>
                <a:gd name="T26" fmla="*/ 185 w 199"/>
                <a:gd name="T27" fmla="*/ 23 h 47"/>
                <a:gd name="T28" fmla="*/ 175 w 199"/>
                <a:gd name="T29" fmla="*/ 33 h 47"/>
                <a:gd name="T30" fmla="*/ 166 w 199"/>
                <a:gd name="T31" fmla="*/ 23 h 47"/>
                <a:gd name="T32" fmla="*/ 175 w 199"/>
                <a:gd name="T33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7">
                  <a:moveTo>
                    <a:pt x="0" y="45"/>
                  </a:moveTo>
                  <a:cubicBezTo>
                    <a:pt x="101" y="45"/>
                    <a:pt x="101" y="45"/>
                    <a:pt x="101" y="45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7" y="41"/>
                    <a:pt x="166" y="47"/>
                    <a:pt x="175" y="47"/>
                  </a:cubicBezTo>
                  <a:cubicBezTo>
                    <a:pt x="188" y="47"/>
                    <a:pt x="199" y="36"/>
                    <a:pt x="199" y="23"/>
                  </a:cubicBezTo>
                  <a:cubicBezTo>
                    <a:pt x="199" y="10"/>
                    <a:pt x="188" y="0"/>
                    <a:pt x="175" y="0"/>
                  </a:cubicBezTo>
                  <a:cubicBezTo>
                    <a:pt x="163" y="0"/>
                    <a:pt x="153" y="9"/>
                    <a:pt x="152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13"/>
                    <a:pt x="101" y="13"/>
                    <a:pt x="101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0" y="45"/>
                  </a:lnTo>
                  <a:close/>
                  <a:moveTo>
                    <a:pt x="175" y="14"/>
                  </a:moveTo>
                  <a:cubicBezTo>
                    <a:pt x="181" y="14"/>
                    <a:pt x="185" y="18"/>
                    <a:pt x="185" y="23"/>
                  </a:cubicBezTo>
                  <a:cubicBezTo>
                    <a:pt x="185" y="29"/>
                    <a:pt x="181" y="33"/>
                    <a:pt x="175" y="33"/>
                  </a:cubicBezTo>
                  <a:cubicBezTo>
                    <a:pt x="170" y="33"/>
                    <a:pt x="166" y="29"/>
                    <a:pt x="166" y="23"/>
                  </a:cubicBezTo>
                  <a:cubicBezTo>
                    <a:pt x="166" y="18"/>
                    <a:pt x="170" y="14"/>
                    <a:pt x="175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5" name="Freeform 516"/>
            <p:cNvSpPr>
              <a:spLocks noEditPoints="1"/>
            </p:cNvSpPr>
            <p:nvPr/>
          </p:nvSpPr>
          <p:spPr bwMode="auto">
            <a:xfrm>
              <a:off x="1383561" y="3249499"/>
              <a:ext cx="675319" cy="262838"/>
            </a:xfrm>
            <a:custGeom>
              <a:avLst/>
              <a:gdLst>
                <a:gd name="T0" fmla="*/ 0 w 321"/>
                <a:gd name="T1" fmla="*/ 113 h 113"/>
                <a:gd name="T2" fmla="*/ 101 w 321"/>
                <a:gd name="T3" fmla="*/ 113 h 113"/>
                <a:gd name="T4" fmla="*/ 101 w 321"/>
                <a:gd name="T5" fmla="*/ 103 h 113"/>
                <a:gd name="T6" fmla="*/ 109 w 321"/>
                <a:gd name="T7" fmla="*/ 103 h 113"/>
                <a:gd name="T8" fmla="*/ 144 w 321"/>
                <a:gd name="T9" fmla="*/ 68 h 113"/>
                <a:gd name="T10" fmla="*/ 266 w 321"/>
                <a:gd name="T11" fmla="*/ 68 h 113"/>
                <a:gd name="T12" fmla="*/ 289 w 321"/>
                <a:gd name="T13" fmla="*/ 46 h 113"/>
                <a:gd name="T14" fmla="*/ 297 w 321"/>
                <a:gd name="T15" fmla="*/ 47 h 113"/>
                <a:gd name="T16" fmla="*/ 321 w 321"/>
                <a:gd name="T17" fmla="*/ 24 h 113"/>
                <a:gd name="T18" fmla="*/ 297 w 321"/>
                <a:gd name="T19" fmla="*/ 0 h 113"/>
                <a:gd name="T20" fmla="*/ 274 w 321"/>
                <a:gd name="T21" fmla="*/ 24 h 113"/>
                <a:gd name="T22" fmla="*/ 280 w 321"/>
                <a:gd name="T23" fmla="*/ 39 h 113"/>
                <a:gd name="T24" fmla="*/ 262 w 321"/>
                <a:gd name="T25" fmla="*/ 57 h 113"/>
                <a:gd name="T26" fmla="*/ 140 w 321"/>
                <a:gd name="T27" fmla="*/ 57 h 113"/>
                <a:gd name="T28" fmla="*/ 105 w 321"/>
                <a:gd name="T29" fmla="*/ 92 h 113"/>
                <a:gd name="T30" fmla="*/ 101 w 321"/>
                <a:gd name="T31" fmla="*/ 92 h 113"/>
                <a:gd name="T32" fmla="*/ 101 w 321"/>
                <a:gd name="T33" fmla="*/ 80 h 113"/>
                <a:gd name="T34" fmla="*/ 0 w 321"/>
                <a:gd name="T35" fmla="*/ 80 h 113"/>
                <a:gd name="T36" fmla="*/ 0 w 321"/>
                <a:gd name="T37" fmla="*/ 113 h 113"/>
                <a:gd name="T38" fmla="*/ 297 w 321"/>
                <a:gd name="T39" fmla="*/ 14 h 113"/>
                <a:gd name="T40" fmla="*/ 307 w 321"/>
                <a:gd name="T41" fmla="*/ 24 h 113"/>
                <a:gd name="T42" fmla="*/ 297 w 321"/>
                <a:gd name="T43" fmla="*/ 33 h 113"/>
                <a:gd name="T44" fmla="*/ 288 w 321"/>
                <a:gd name="T45" fmla="*/ 24 h 113"/>
                <a:gd name="T46" fmla="*/ 297 w 321"/>
                <a:gd name="T47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1" h="113">
                  <a:moveTo>
                    <a:pt x="0" y="113"/>
                  </a:moveTo>
                  <a:cubicBezTo>
                    <a:pt x="101" y="113"/>
                    <a:pt x="101" y="113"/>
                    <a:pt x="101" y="113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109" y="103"/>
                    <a:pt x="109" y="103"/>
                    <a:pt x="109" y="103"/>
                  </a:cubicBezTo>
                  <a:cubicBezTo>
                    <a:pt x="109" y="103"/>
                    <a:pt x="141" y="71"/>
                    <a:pt x="144" y="68"/>
                  </a:cubicBezTo>
                  <a:cubicBezTo>
                    <a:pt x="149" y="68"/>
                    <a:pt x="266" y="68"/>
                    <a:pt x="266" y="68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2" y="47"/>
                    <a:pt x="294" y="47"/>
                    <a:pt x="297" y="47"/>
                  </a:cubicBezTo>
                  <a:cubicBezTo>
                    <a:pt x="310" y="47"/>
                    <a:pt x="321" y="37"/>
                    <a:pt x="321" y="24"/>
                  </a:cubicBezTo>
                  <a:cubicBezTo>
                    <a:pt x="321" y="11"/>
                    <a:pt x="310" y="0"/>
                    <a:pt x="297" y="0"/>
                  </a:cubicBezTo>
                  <a:cubicBezTo>
                    <a:pt x="284" y="0"/>
                    <a:pt x="274" y="11"/>
                    <a:pt x="274" y="24"/>
                  </a:cubicBezTo>
                  <a:cubicBezTo>
                    <a:pt x="274" y="30"/>
                    <a:pt x="276" y="35"/>
                    <a:pt x="280" y="39"/>
                  </a:cubicBezTo>
                  <a:cubicBezTo>
                    <a:pt x="275" y="44"/>
                    <a:pt x="264" y="55"/>
                    <a:pt x="262" y="57"/>
                  </a:cubicBezTo>
                  <a:cubicBezTo>
                    <a:pt x="257" y="57"/>
                    <a:pt x="140" y="57"/>
                    <a:pt x="140" y="57"/>
                  </a:cubicBezTo>
                  <a:cubicBezTo>
                    <a:pt x="140" y="57"/>
                    <a:pt x="108" y="89"/>
                    <a:pt x="105" y="92"/>
                  </a:cubicBezTo>
                  <a:cubicBezTo>
                    <a:pt x="104" y="92"/>
                    <a:pt x="103" y="92"/>
                    <a:pt x="101" y="92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0" y="80"/>
                    <a:pt x="0" y="80"/>
                    <a:pt x="0" y="80"/>
                  </a:cubicBezTo>
                  <a:lnTo>
                    <a:pt x="0" y="113"/>
                  </a:lnTo>
                  <a:close/>
                  <a:moveTo>
                    <a:pt x="297" y="14"/>
                  </a:moveTo>
                  <a:cubicBezTo>
                    <a:pt x="303" y="14"/>
                    <a:pt x="307" y="18"/>
                    <a:pt x="307" y="24"/>
                  </a:cubicBezTo>
                  <a:cubicBezTo>
                    <a:pt x="307" y="29"/>
                    <a:pt x="303" y="33"/>
                    <a:pt x="297" y="33"/>
                  </a:cubicBezTo>
                  <a:cubicBezTo>
                    <a:pt x="292" y="33"/>
                    <a:pt x="288" y="29"/>
                    <a:pt x="288" y="24"/>
                  </a:cubicBezTo>
                  <a:cubicBezTo>
                    <a:pt x="288" y="18"/>
                    <a:pt x="292" y="14"/>
                    <a:pt x="29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6" name="Rectangle 517"/>
            <p:cNvSpPr>
              <a:spLocks noChangeArrowheads="1"/>
            </p:cNvSpPr>
            <p:nvPr/>
          </p:nvSpPr>
          <p:spPr bwMode="auto">
            <a:xfrm>
              <a:off x="289169" y="3624560"/>
              <a:ext cx="149478" cy="172271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7" name="Rectangle 518"/>
            <p:cNvSpPr>
              <a:spLocks noChangeArrowheads="1"/>
            </p:cNvSpPr>
            <p:nvPr/>
          </p:nvSpPr>
          <p:spPr bwMode="auto">
            <a:xfrm>
              <a:off x="539188" y="3624560"/>
              <a:ext cx="147698" cy="172271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8" name="Freeform 519"/>
            <p:cNvSpPr>
              <a:spLocks/>
            </p:cNvSpPr>
            <p:nvPr/>
          </p:nvSpPr>
          <p:spPr bwMode="auto">
            <a:xfrm>
              <a:off x="93424" y="2737607"/>
              <a:ext cx="338995" cy="409514"/>
            </a:xfrm>
            <a:custGeom>
              <a:avLst/>
              <a:gdLst>
                <a:gd name="T0" fmla="*/ 132 w 161"/>
                <a:gd name="T1" fmla="*/ 103 h 176"/>
                <a:gd name="T2" fmla="*/ 132 w 161"/>
                <a:gd name="T3" fmla="*/ 0 h 176"/>
                <a:gd name="T4" fmla="*/ 0 w 161"/>
                <a:gd name="T5" fmla="*/ 0 h 176"/>
                <a:gd name="T6" fmla="*/ 0 w 161"/>
                <a:gd name="T7" fmla="*/ 11 h 176"/>
                <a:gd name="T8" fmla="*/ 121 w 161"/>
                <a:gd name="T9" fmla="*/ 11 h 176"/>
                <a:gd name="T10" fmla="*/ 121 w 161"/>
                <a:gd name="T11" fmla="*/ 103 h 176"/>
                <a:gd name="T12" fmla="*/ 92 w 161"/>
                <a:gd name="T13" fmla="*/ 103 h 176"/>
                <a:gd name="T14" fmla="*/ 92 w 161"/>
                <a:gd name="T15" fmla="*/ 176 h 176"/>
                <a:gd name="T16" fmla="*/ 161 w 161"/>
                <a:gd name="T17" fmla="*/ 176 h 176"/>
                <a:gd name="T18" fmla="*/ 161 w 161"/>
                <a:gd name="T19" fmla="*/ 103 h 176"/>
                <a:gd name="T20" fmla="*/ 132 w 161"/>
                <a:gd name="T21" fmla="*/ 10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6">
                  <a:moveTo>
                    <a:pt x="132" y="103"/>
                  </a:moveTo>
                  <a:cubicBezTo>
                    <a:pt x="132" y="0"/>
                    <a:pt x="132" y="0"/>
                    <a:pt x="1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34" y="11"/>
                    <a:pt x="113" y="11"/>
                    <a:pt x="121" y="11"/>
                  </a:cubicBezTo>
                  <a:cubicBezTo>
                    <a:pt x="121" y="19"/>
                    <a:pt x="121" y="81"/>
                    <a:pt x="121" y="103"/>
                  </a:cubicBezTo>
                  <a:cubicBezTo>
                    <a:pt x="92" y="103"/>
                    <a:pt x="92" y="103"/>
                    <a:pt x="92" y="103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161" y="176"/>
                    <a:pt x="161" y="176"/>
                    <a:pt x="161" y="176"/>
                  </a:cubicBezTo>
                  <a:cubicBezTo>
                    <a:pt x="161" y="103"/>
                    <a:pt x="161" y="103"/>
                    <a:pt x="161" y="103"/>
                  </a:cubicBezTo>
                  <a:lnTo>
                    <a:pt x="132" y="103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19" name="Rectangle 520"/>
            <p:cNvSpPr>
              <a:spLocks noChangeArrowheads="1"/>
            </p:cNvSpPr>
            <p:nvPr/>
          </p:nvSpPr>
          <p:spPr bwMode="auto">
            <a:xfrm>
              <a:off x="535629" y="2976817"/>
              <a:ext cx="142360" cy="17030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0" name="Freeform 521"/>
            <p:cNvSpPr>
              <a:spLocks/>
            </p:cNvSpPr>
            <p:nvPr/>
          </p:nvSpPr>
          <p:spPr bwMode="auto">
            <a:xfrm>
              <a:off x="1075707" y="3892318"/>
              <a:ext cx="1041896" cy="940110"/>
            </a:xfrm>
            <a:custGeom>
              <a:avLst/>
              <a:gdLst>
                <a:gd name="T0" fmla="*/ 471 w 495"/>
                <a:gd name="T1" fmla="*/ 113 h 404"/>
                <a:gd name="T2" fmla="*/ 471 w 495"/>
                <a:gd name="T3" fmla="*/ 369 h 404"/>
                <a:gd name="T4" fmla="*/ 122 w 495"/>
                <a:gd name="T5" fmla="*/ 369 h 404"/>
                <a:gd name="T6" fmla="*/ 122 w 495"/>
                <a:gd name="T7" fmla="*/ 335 h 404"/>
                <a:gd name="T8" fmla="*/ 0 w 495"/>
                <a:gd name="T9" fmla="*/ 335 h 404"/>
                <a:gd name="T10" fmla="*/ 0 w 495"/>
                <a:gd name="T11" fmla="*/ 404 h 404"/>
                <a:gd name="T12" fmla="*/ 122 w 495"/>
                <a:gd name="T13" fmla="*/ 404 h 404"/>
                <a:gd name="T14" fmla="*/ 122 w 495"/>
                <a:gd name="T15" fmla="*/ 380 h 404"/>
                <a:gd name="T16" fmla="*/ 482 w 495"/>
                <a:gd name="T17" fmla="*/ 380 h 404"/>
                <a:gd name="T18" fmla="*/ 482 w 495"/>
                <a:gd name="T19" fmla="*/ 113 h 404"/>
                <a:gd name="T20" fmla="*/ 495 w 495"/>
                <a:gd name="T21" fmla="*/ 113 h 404"/>
                <a:gd name="T22" fmla="*/ 495 w 495"/>
                <a:gd name="T23" fmla="*/ 0 h 404"/>
                <a:gd name="T24" fmla="*/ 458 w 495"/>
                <a:gd name="T25" fmla="*/ 0 h 404"/>
                <a:gd name="T26" fmla="*/ 458 w 495"/>
                <a:gd name="T27" fmla="*/ 113 h 404"/>
                <a:gd name="T28" fmla="*/ 471 w 495"/>
                <a:gd name="T29" fmla="*/ 11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5" h="404">
                  <a:moveTo>
                    <a:pt x="471" y="113"/>
                  </a:moveTo>
                  <a:cubicBezTo>
                    <a:pt x="471" y="157"/>
                    <a:pt x="471" y="360"/>
                    <a:pt x="471" y="369"/>
                  </a:cubicBezTo>
                  <a:cubicBezTo>
                    <a:pt x="461" y="369"/>
                    <a:pt x="172" y="369"/>
                    <a:pt x="122" y="369"/>
                  </a:cubicBezTo>
                  <a:cubicBezTo>
                    <a:pt x="122" y="335"/>
                    <a:pt x="122" y="335"/>
                    <a:pt x="122" y="335"/>
                  </a:cubicBezTo>
                  <a:cubicBezTo>
                    <a:pt x="0" y="335"/>
                    <a:pt x="0" y="335"/>
                    <a:pt x="0" y="335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122" y="404"/>
                    <a:pt x="122" y="404"/>
                    <a:pt x="122" y="404"/>
                  </a:cubicBezTo>
                  <a:cubicBezTo>
                    <a:pt x="122" y="380"/>
                    <a:pt x="122" y="380"/>
                    <a:pt x="122" y="380"/>
                  </a:cubicBezTo>
                  <a:cubicBezTo>
                    <a:pt x="482" y="380"/>
                    <a:pt x="482" y="380"/>
                    <a:pt x="482" y="380"/>
                  </a:cubicBezTo>
                  <a:cubicBezTo>
                    <a:pt x="482" y="113"/>
                    <a:pt x="482" y="113"/>
                    <a:pt x="482" y="113"/>
                  </a:cubicBezTo>
                  <a:cubicBezTo>
                    <a:pt x="495" y="113"/>
                    <a:pt x="495" y="113"/>
                    <a:pt x="495" y="113"/>
                  </a:cubicBezTo>
                  <a:cubicBezTo>
                    <a:pt x="495" y="0"/>
                    <a:pt x="495" y="0"/>
                    <a:pt x="495" y="0"/>
                  </a:cubicBezTo>
                  <a:cubicBezTo>
                    <a:pt x="458" y="0"/>
                    <a:pt x="458" y="0"/>
                    <a:pt x="458" y="0"/>
                  </a:cubicBezTo>
                  <a:cubicBezTo>
                    <a:pt x="458" y="113"/>
                    <a:pt x="458" y="113"/>
                    <a:pt x="458" y="113"/>
                  </a:cubicBezTo>
                  <a:lnTo>
                    <a:pt x="471" y="113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1" name="Freeform 522"/>
            <p:cNvSpPr>
              <a:spLocks noEditPoints="1"/>
            </p:cNvSpPr>
            <p:nvPr/>
          </p:nvSpPr>
          <p:spPr bwMode="auto">
            <a:xfrm>
              <a:off x="3084761" y="201769"/>
              <a:ext cx="195745" cy="240195"/>
            </a:xfrm>
            <a:custGeom>
              <a:avLst/>
              <a:gdLst>
                <a:gd name="T0" fmla="*/ 93 w 93"/>
                <a:gd name="T1" fmla="*/ 103 h 103"/>
                <a:gd name="T2" fmla="*/ 93 w 93"/>
                <a:gd name="T3" fmla="*/ 0 h 103"/>
                <a:gd name="T4" fmla="*/ 41 w 93"/>
                <a:gd name="T5" fmla="*/ 0 h 103"/>
                <a:gd name="T6" fmla="*/ 41 w 93"/>
                <a:gd name="T7" fmla="*/ 40 h 103"/>
                <a:gd name="T8" fmla="*/ 24 w 93"/>
                <a:gd name="T9" fmla="*/ 32 h 103"/>
                <a:gd name="T10" fmla="*/ 0 w 93"/>
                <a:gd name="T11" fmla="*/ 56 h 103"/>
                <a:gd name="T12" fmla="*/ 24 w 93"/>
                <a:gd name="T13" fmla="*/ 79 h 103"/>
                <a:gd name="T14" fmla="*/ 41 w 93"/>
                <a:gd name="T15" fmla="*/ 71 h 103"/>
                <a:gd name="T16" fmla="*/ 41 w 93"/>
                <a:gd name="T17" fmla="*/ 103 h 103"/>
                <a:gd name="T18" fmla="*/ 93 w 93"/>
                <a:gd name="T19" fmla="*/ 103 h 103"/>
                <a:gd name="T20" fmla="*/ 24 w 93"/>
                <a:gd name="T21" fmla="*/ 65 h 103"/>
                <a:gd name="T22" fmla="*/ 14 w 93"/>
                <a:gd name="T23" fmla="*/ 56 h 103"/>
                <a:gd name="T24" fmla="*/ 24 w 93"/>
                <a:gd name="T25" fmla="*/ 46 h 103"/>
                <a:gd name="T26" fmla="*/ 33 w 93"/>
                <a:gd name="T27" fmla="*/ 56 h 103"/>
                <a:gd name="T28" fmla="*/ 24 w 93"/>
                <a:gd name="T29" fmla="*/ 6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" h="103">
                  <a:moveTo>
                    <a:pt x="93" y="103"/>
                  </a:moveTo>
                  <a:cubicBezTo>
                    <a:pt x="93" y="0"/>
                    <a:pt x="93" y="0"/>
                    <a:pt x="93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7" y="35"/>
                    <a:pt x="31" y="32"/>
                    <a:pt x="24" y="32"/>
                  </a:cubicBezTo>
                  <a:cubicBezTo>
                    <a:pt x="11" y="32"/>
                    <a:pt x="0" y="43"/>
                    <a:pt x="0" y="56"/>
                  </a:cubicBezTo>
                  <a:cubicBezTo>
                    <a:pt x="0" y="69"/>
                    <a:pt x="11" y="79"/>
                    <a:pt x="24" y="79"/>
                  </a:cubicBezTo>
                  <a:cubicBezTo>
                    <a:pt x="31" y="79"/>
                    <a:pt x="37" y="76"/>
                    <a:pt x="41" y="71"/>
                  </a:cubicBezTo>
                  <a:cubicBezTo>
                    <a:pt x="41" y="103"/>
                    <a:pt x="41" y="103"/>
                    <a:pt x="41" y="103"/>
                  </a:cubicBezTo>
                  <a:lnTo>
                    <a:pt x="93" y="103"/>
                  </a:lnTo>
                  <a:close/>
                  <a:moveTo>
                    <a:pt x="24" y="65"/>
                  </a:moveTo>
                  <a:cubicBezTo>
                    <a:pt x="18" y="65"/>
                    <a:pt x="14" y="61"/>
                    <a:pt x="14" y="56"/>
                  </a:cubicBezTo>
                  <a:cubicBezTo>
                    <a:pt x="14" y="50"/>
                    <a:pt x="18" y="46"/>
                    <a:pt x="24" y="46"/>
                  </a:cubicBezTo>
                  <a:cubicBezTo>
                    <a:pt x="29" y="46"/>
                    <a:pt x="33" y="50"/>
                    <a:pt x="33" y="56"/>
                  </a:cubicBezTo>
                  <a:cubicBezTo>
                    <a:pt x="33" y="61"/>
                    <a:pt x="29" y="65"/>
                    <a:pt x="24" y="6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2" name="Rectangle 523"/>
            <p:cNvSpPr>
              <a:spLocks noChangeArrowheads="1"/>
            </p:cNvSpPr>
            <p:nvPr/>
          </p:nvSpPr>
          <p:spPr bwMode="auto">
            <a:xfrm>
              <a:off x="3411298" y="236224"/>
              <a:ext cx="109439" cy="15849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4" name="Rectangle 525"/>
            <p:cNvSpPr>
              <a:spLocks noChangeArrowheads="1"/>
            </p:cNvSpPr>
            <p:nvPr/>
          </p:nvSpPr>
          <p:spPr bwMode="auto">
            <a:xfrm>
              <a:off x="3693349" y="285443"/>
              <a:ext cx="149478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5" name="Freeform 526"/>
            <p:cNvSpPr>
              <a:spLocks noEditPoints="1"/>
            </p:cNvSpPr>
            <p:nvPr/>
          </p:nvSpPr>
          <p:spPr bwMode="auto">
            <a:xfrm>
              <a:off x="3019808" y="669363"/>
              <a:ext cx="823018" cy="228383"/>
            </a:xfrm>
            <a:custGeom>
              <a:avLst/>
              <a:gdLst>
                <a:gd name="T0" fmla="*/ 391 w 391"/>
                <a:gd name="T1" fmla="*/ 72 h 98"/>
                <a:gd name="T2" fmla="*/ 391 w 391"/>
                <a:gd name="T3" fmla="*/ 40 h 98"/>
                <a:gd name="T4" fmla="*/ 320 w 391"/>
                <a:gd name="T5" fmla="*/ 40 h 98"/>
                <a:gd name="T6" fmla="*/ 320 w 391"/>
                <a:gd name="T7" fmla="*/ 57 h 98"/>
                <a:gd name="T8" fmla="*/ 241 w 391"/>
                <a:gd name="T9" fmla="*/ 57 h 98"/>
                <a:gd name="T10" fmla="*/ 211 w 391"/>
                <a:gd name="T11" fmla="*/ 87 h 98"/>
                <a:gd name="T12" fmla="*/ 91 w 391"/>
                <a:gd name="T13" fmla="*/ 87 h 98"/>
                <a:gd name="T14" fmla="*/ 43 w 391"/>
                <a:gd name="T15" fmla="*/ 38 h 98"/>
                <a:gd name="T16" fmla="*/ 48 w 391"/>
                <a:gd name="T17" fmla="*/ 24 h 98"/>
                <a:gd name="T18" fmla="*/ 24 w 391"/>
                <a:gd name="T19" fmla="*/ 0 h 98"/>
                <a:gd name="T20" fmla="*/ 0 w 391"/>
                <a:gd name="T21" fmla="*/ 24 h 98"/>
                <a:gd name="T22" fmla="*/ 24 w 391"/>
                <a:gd name="T23" fmla="*/ 47 h 98"/>
                <a:gd name="T24" fmla="*/ 34 w 391"/>
                <a:gd name="T25" fmla="*/ 45 h 98"/>
                <a:gd name="T26" fmla="*/ 87 w 391"/>
                <a:gd name="T27" fmla="*/ 98 h 98"/>
                <a:gd name="T28" fmla="*/ 216 w 391"/>
                <a:gd name="T29" fmla="*/ 98 h 98"/>
                <a:gd name="T30" fmla="*/ 246 w 391"/>
                <a:gd name="T31" fmla="*/ 68 h 98"/>
                <a:gd name="T32" fmla="*/ 320 w 391"/>
                <a:gd name="T33" fmla="*/ 68 h 98"/>
                <a:gd name="T34" fmla="*/ 320 w 391"/>
                <a:gd name="T35" fmla="*/ 72 h 98"/>
                <a:gd name="T36" fmla="*/ 391 w 391"/>
                <a:gd name="T37" fmla="*/ 72 h 98"/>
                <a:gd name="T38" fmla="*/ 14 w 391"/>
                <a:gd name="T39" fmla="*/ 24 h 98"/>
                <a:gd name="T40" fmla="*/ 24 w 391"/>
                <a:gd name="T41" fmla="*/ 14 h 98"/>
                <a:gd name="T42" fmla="*/ 34 w 391"/>
                <a:gd name="T43" fmla="*/ 24 h 98"/>
                <a:gd name="T44" fmla="*/ 24 w 391"/>
                <a:gd name="T45" fmla="*/ 34 h 98"/>
                <a:gd name="T46" fmla="*/ 14 w 391"/>
                <a:gd name="T47" fmla="*/ 2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1" h="98">
                  <a:moveTo>
                    <a:pt x="391" y="72"/>
                  </a:moveTo>
                  <a:cubicBezTo>
                    <a:pt x="391" y="40"/>
                    <a:pt x="391" y="40"/>
                    <a:pt x="391" y="40"/>
                  </a:cubicBezTo>
                  <a:cubicBezTo>
                    <a:pt x="320" y="40"/>
                    <a:pt x="320" y="40"/>
                    <a:pt x="320" y="40"/>
                  </a:cubicBezTo>
                  <a:cubicBezTo>
                    <a:pt x="320" y="57"/>
                    <a:pt x="320" y="57"/>
                    <a:pt x="320" y="57"/>
                  </a:cubicBezTo>
                  <a:cubicBezTo>
                    <a:pt x="241" y="57"/>
                    <a:pt x="241" y="57"/>
                    <a:pt x="241" y="57"/>
                  </a:cubicBezTo>
                  <a:cubicBezTo>
                    <a:pt x="241" y="57"/>
                    <a:pt x="214" y="84"/>
                    <a:pt x="211" y="87"/>
                  </a:cubicBezTo>
                  <a:cubicBezTo>
                    <a:pt x="207" y="87"/>
                    <a:pt x="96" y="87"/>
                    <a:pt x="91" y="87"/>
                  </a:cubicBezTo>
                  <a:cubicBezTo>
                    <a:pt x="89" y="85"/>
                    <a:pt x="55" y="51"/>
                    <a:pt x="43" y="38"/>
                  </a:cubicBezTo>
                  <a:cubicBezTo>
                    <a:pt x="46" y="34"/>
                    <a:pt x="48" y="29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28" y="47"/>
                    <a:pt x="31" y="47"/>
                    <a:pt x="34" y="45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6" y="98"/>
                    <a:pt x="243" y="71"/>
                    <a:pt x="246" y="68"/>
                  </a:cubicBezTo>
                  <a:cubicBezTo>
                    <a:pt x="249" y="68"/>
                    <a:pt x="301" y="68"/>
                    <a:pt x="320" y="68"/>
                  </a:cubicBezTo>
                  <a:cubicBezTo>
                    <a:pt x="320" y="72"/>
                    <a:pt x="320" y="72"/>
                    <a:pt x="320" y="72"/>
                  </a:cubicBezTo>
                  <a:lnTo>
                    <a:pt x="391" y="72"/>
                  </a:lnTo>
                  <a:close/>
                  <a:moveTo>
                    <a:pt x="14" y="24"/>
                  </a:moveTo>
                  <a:cubicBezTo>
                    <a:pt x="14" y="18"/>
                    <a:pt x="19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4"/>
                    <a:pt x="24" y="34"/>
                  </a:cubicBezTo>
                  <a:cubicBezTo>
                    <a:pt x="19" y="34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7" name="Rectangle 528"/>
            <p:cNvSpPr>
              <a:spLocks noChangeArrowheads="1"/>
            </p:cNvSpPr>
            <p:nvPr/>
          </p:nvSpPr>
          <p:spPr bwMode="auto">
            <a:xfrm>
              <a:off x="4296598" y="926294"/>
              <a:ext cx="147698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29" name="Freeform 530"/>
            <p:cNvSpPr>
              <a:spLocks/>
            </p:cNvSpPr>
            <p:nvPr/>
          </p:nvSpPr>
          <p:spPr bwMode="auto">
            <a:xfrm>
              <a:off x="2287545" y="699880"/>
              <a:ext cx="132572" cy="463657"/>
            </a:xfrm>
            <a:custGeom>
              <a:avLst/>
              <a:gdLst>
                <a:gd name="T0" fmla="*/ 0 w 149"/>
                <a:gd name="T1" fmla="*/ 175 h 471"/>
                <a:gd name="T2" fmla="*/ 50 w 149"/>
                <a:gd name="T3" fmla="*/ 175 h 471"/>
                <a:gd name="T4" fmla="*/ 50 w 149"/>
                <a:gd name="T5" fmla="*/ 296 h 471"/>
                <a:gd name="T6" fmla="*/ 26 w 149"/>
                <a:gd name="T7" fmla="*/ 296 h 471"/>
                <a:gd name="T8" fmla="*/ 26 w 149"/>
                <a:gd name="T9" fmla="*/ 471 h 471"/>
                <a:gd name="T10" fmla="*/ 144 w 149"/>
                <a:gd name="T11" fmla="*/ 471 h 471"/>
                <a:gd name="T12" fmla="*/ 144 w 149"/>
                <a:gd name="T13" fmla="*/ 296 h 471"/>
                <a:gd name="T14" fmla="*/ 76 w 149"/>
                <a:gd name="T15" fmla="*/ 296 h 471"/>
                <a:gd name="T16" fmla="*/ 76 w 149"/>
                <a:gd name="T17" fmla="*/ 175 h 471"/>
                <a:gd name="T18" fmla="*/ 149 w 149"/>
                <a:gd name="T19" fmla="*/ 175 h 471"/>
                <a:gd name="T20" fmla="*/ 149 w 149"/>
                <a:gd name="T21" fmla="*/ 0 h 471"/>
                <a:gd name="T22" fmla="*/ 0 w 149"/>
                <a:gd name="T23" fmla="*/ 0 h 471"/>
                <a:gd name="T24" fmla="*/ 0 w 149"/>
                <a:gd name="T25" fmla="*/ 175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471">
                  <a:moveTo>
                    <a:pt x="0" y="175"/>
                  </a:moveTo>
                  <a:lnTo>
                    <a:pt x="50" y="175"/>
                  </a:lnTo>
                  <a:lnTo>
                    <a:pt x="50" y="296"/>
                  </a:lnTo>
                  <a:lnTo>
                    <a:pt x="26" y="296"/>
                  </a:lnTo>
                  <a:lnTo>
                    <a:pt x="26" y="471"/>
                  </a:lnTo>
                  <a:lnTo>
                    <a:pt x="144" y="471"/>
                  </a:lnTo>
                  <a:lnTo>
                    <a:pt x="144" y="296"/>
                  </a:lnTo>
                  <a:lnTo>
                    <a:pt x="76" y="296"/>
                  </a:lnTo>
                  <a:lnTo>
                    <a:pt x="76" y="175"/>
                  </a:lnTo>
                  <a:lnTo>
                    <a:pt x="149" y="175"/>
                  </a:lnTo>
                  <a:lnTo>
                    <a:pt x="149" y="0"/>
                  </a:lnTo>
                  <a:lnTo>
                    <a:pt x="0" y="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0" name="Rectangle 531"/>
            <p:cNvSpPr>
              <a:spLocks noChangeArrowheads="1"/>
            </p:cNvSpPr>
            <p:nvPr/>
          </p:nvSpPr>
          <p:spPr bwMode="auto">
            <a:xfrm>
              <a:off x="1572187" y="206691"/>
              <a:ext cx="130794" cy="23232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1" name="Freeform 532"/>
            <p:cNvSpPr>
              <a:spLocks noEditPoints="1"/>
            </p:cNvSpPr>
            <p:nvPr/>
          </p:nvSpPr>
          <p:spPr bwMode="auto">
            <a:xfrm>
              <a:off x="1162014" y="660503"/>
              <a:ext cx="326538" cy="407546"/>
            </a:xfrm>
            <a:custGeom>
              <a:avLst/>
              <a:gdLst>
                <a:gd name="T0" fmla="*/ 0 w 155"/>
                <a:gd name="T1" fmla="*/ 4 h 175"/>
                <a:gd name="T2" fmla="*/ 0 w 155"/>
                <a:gd name="T3" fmla="*/ 79 h 175"/>
                <a:gd name="T4" fmla="*/ 41 w 155"/>
                <a:gd name="T5" fmla="*/ 79 h 175"/>
                <a:gd name="T6" fmla="*/ 41 w 155"/>
                <a:gd name="T7" fmla="*/ 31 h 175"/>
                <a:gd name="T8" fmla="*/ 95 w 155"/>
                <a:gd name="T9" fmla="*/ 31 h 175"/>
                <a:gd name="T10" fmla="*/ 111 w 155"/>
                <a:gd name="T11" fmla="*/ 47 h 175"/>
                <a:gd name="T12" fmla="*/ 111 w 155"/>
                <a:gd name="T13" fmla="*/ 102 h 175"/>
                <a:gd name="T14" fmla="*/ 83 w 155"/>
                <a:gd name="T15" fmla="*/ 102 h 175"/>
                <a:gd name="T16" fmla="*/ 83 w 155"/>
                <a:gd name="T17" fmla="*/ 175 h 175"/>
                <a:gd name="T18" fmla="*/ 155 w 155"/>
                <a:gd name="T19" fmla="*/ 175 h 175"/>
                <a:gd name="T20" fmla="*/ 155 w 155"/>
                <a:gd name="T21" fmla="*/ 102 h 175"/>
                <a:gd name="T22" fmla="*/ 122 w 155"/>
                <a:gd name="T23" fmla="*/ 102 h 175"/>
                <a:gd name="T24" fmla="*/ 122 w 155"/>
                <a:gd name="T25" fmla="*/ 47 h 175"/>
                <a:gd name="T26" fmla="*/ 140 w 155"/>
                <a:gd name="T27" fmla="*/ 24 h 175"/>
                <a:gd name="T28" fmla="*/ 117 w 155"/>
                <a:gd name="T29" fmla="*/ 0 h 175"/>
                <a:gd name="T30" fmla="*/ 94 w 155"/>
                <a:gd name="T31" fmla="*/ 20 h 175"/>
                <a:gd name="T32" fmla="*/ 41 w 155"/>
                <a:gd name="T33" fmla="*/ 20 h 175"/>
                <a:gd name="T34" fmla="*/ 41 w 155"/>
                <a:gd name="T35" fmla="*/ 4 h 175"/>
                <a:gd name="T36" fmla="*/ 0 w 155"/>
                <a:gd name="T37" fmla="*/ 4 h 175"/>
                <a:gd name="T38" fmla="*/ 117 w 155"/>
                <a:gd name="T39" fmla="*/ 14 h 175"/>
                <a:gd name="T40" fmla="*/ 126 w 155"/>
                <a:gd name="T41" fmla="*/ 24 h 175"/>
                <a:gd name="T42" fmla="*/ 117 w 155"/>
                <a:gd name="T43" fmla="*/ 33 h 175"/>
                <a:gd name="T44" fmla="*/ 107 w 155"/>
                <a:gd name="T45" fmla="*/ 24 h 175"/>
                <a:gd name="T46" fmla="*/ 117 w 155"/>
                <a:gd name="T47" fmla="*/ 1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5" h="175">
                  <a:moveTo>
                    <a:pt x="0" y="4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7" y="39"/>
                    <a:pt x="103" y="45"/>
                    <a:pt x="111" y="47"/>
                  </a:cubicBezTo>
                  <a:cubicBezTo>
                    <a:pt x="111" y="102"/>
                    <a:pt x="111" y="102"/>
                    <a:pt x="111" y="102"/>
                  </a:cubicBezTo>
                  <a:cubicBezTo>
                    <a:pt x="83" y="102"/>
                    <a:pt x="83" y="102"/>
                    <a:pt x="83" y="102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155" y="175"/>
                    <a:pt x="155" y="175"/>
                    <a:pt x="155" y="175"/>
                  </a:cubicBezTo>
                  <a:cubicBezTo>
                    <a:pt x="155" y="102"/>
                    <a:pt x="155" y="102"/>
                    <a:pt x="155" y="102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33" y="44"/>
                    <a:pt x="140" y="35"/>
                    <a:pt x="140" y="24"/>
                  </a:cubicBezTo>
                  <a:cubicBezTo>
                    <a:pt x="140" y="11"/>
                    <a:pt x="130" y="0"/>
                    <a:pt x="117" y="0"/>
                  </a:cubicBezTo>
                  <a:cubicBezTo>
                    <a:pt x="105" y="0"/>
                    <a:pt x="95" y="9"/>
                    <a:pt x="94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4"/>
                    <a:pt x="41" y="4"/>
                    <a:pt x="41" y="4"/>
                  </a:cubicBezTo>
                  <a:lnTo>
                    <a:pt x="0" y="4"/>
                  </a:lnTo>
                  <a:close/>
                  <a:moveTo>
                    <a:pt x="117" y="14"/>
                  </a:moveTo>
                  <a:cubicBezTo>
                    <a:pt x="122" y="14"/>
                    <a:pt x="126" y="18"/>
                    <a:pt x="126" y="24"/>
                  </a:cubicBezTo>
                  <a:cubicBezTo>
                    <a:pt x="126" y="29"/>
                    <a:pt x="122" y="33"/>
                    <a:pt x="117" y="33"/>
                  </a:cubicBezTo>
                  <a:cubicBezTo>
                    <a:pt x="111" y="33"/>
                    <a:pt x="107" y="29"/>
                    <a:pt x="107" y="24"/>
                  </a:cubicBezTo>
                  <a:cubicBezTo>
                    <a:pt x="107" y="18"/>
                    <a:pt x="111" y="14"/>
                    <a:pt x="11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2" name="Rectangle 533"/>
            <p:cNvSpPr>
              <a:spLocks noChangeArrowheads="1"/>
            </p:cNvSpPr>
            <p:nvPr/>
          </p:nvSpPr>
          <p:spPr bwMode="auto">
            <a:xfrm>
              <a:off x="1029440" y="669363"/>
              <a:ext cx="8630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3" name="Freeform 534"/>
            <p:cNvSpPr>
              <a:spLocks noEditPoints="1"/>
            </p:cNvSpPr>
            <p:nvPr/>
          </p:nvSpPr>
          <p:spPr bwMode="auto">
            <a:xfrm>
              <a:off x="895089" y="669363"/>
              <a:ext cx="98761" cy="265790"/>
            </a:xfrm>
            <a:custGeom>
              <a:avLst/>
              <a:gdLst>
                <a:gd name="T0" fmla="*/ 23 w 47"/>
                <a:gd name="T1" fmla="*/ 114 h 114"/>
                <a:gd name="T2" fmla="*/ 47 w 47"/>
                <a:gd name="T3" fmla="*/ 90 h 114"/>
                <a:gd name="T4" fmla="*/ 41 w 47"/>
                <a:gd name="T5" fmla="*/ 75 h 114"/>
                <a:gd name="T6" fmla="*/ 43 w 47"/>
                <a:gd name="T7" fmla="*/ 75 h 114"/>
                <a:gd name="T8" fmla="*/ 43 w 47"/>
                <a:gd name="T9" fmla="*/ 0 h 114"/>
                <a:gd name="T10" fmla="*/ 3 w 47"/>
                <a:gd name="T11" fmla="*/ 0 h 114"/>
                <a:gd name="T12" fmla="*/ 3 w 47"/>
                <a:gd name="T13" fmla="*/ 75 h 114"/>
                <a:gd name="T14" fmla="*/ 5 w 47"/>
                <a:gd name="T15" fmla="*/ 75 h 114"/>
                <a:gd name="T16" fmla="*/ 0 w 47"/>
                <a:gd name="T17" fmla="*/ 90 h 114"/>
                <a:gd name="T18" fmla="*/ 23 w 47"/>
                <a:gd name="T19" fmla="*/ 114 h 114"/>
                <a:gd name="T20" fmla="*/ 23 w 47"/>
                <a:gd name="T21" fmla="*/ 81 h 114"/>
                <a:gd name="T22" fmla="*/ 33 w 47"/>
                <a:gd name="T23" fmla="*/ 90 h 114"/>
                <a:gd name="T24" fmla="*/ 23 w 47"/>
                <a:gd name="T25" fmla="*/ 100 h 114"/>
                <a:gd name="T26" fmla="*/ 13 w 47"/>
                <a:gd name="T27" fmla="*/ 90 h 114"/>
                <a:gd name="T28" fmla="*/ 23 w 47"/>
                <a:gd name="T29" fmla="*/ 8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4">
                  <a:moveTo>
                    <a:pt x="23" y="114"/>
                  </a:moveTo>
                  <a:cubicBezTo>
                    <a:pt x="36" y="114"/>
                    <a:pt x="47" y="103"/>
                    <a:pt x="47" y="90"/>
                  </a:cubicBezTo>
                  <a:cubicBezTo>
                    <a:pt x="47" y="85"/>
                    <a:pt x="45" y="79"/>
                    <a:pt x="41" y="75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" y="79"/>
                    <a:pt x="0" y="85"/>
                    <a:pt x="0" y="90"/>
                  </a:cubicBezTo>
                  <a:cubicBezTo>
                    <a:pt x="0" y="103"/>
                    <a:pt x="10" y="114"/>
                    <a:pt x="23" y="114"/>
                  </a:cubicBezTo>
                  <a:close/>
                  <a:moveTo>
                    <a:pt x="23" y="81"/>
                  </a:moveTo>
                  <a:cubicBezTo>
                    <a:pt x="28" y="81"/>
                    <a:pt x="33" y="85"/>
                    <a:pt x="33" y="90"/>
                  </a:cubicBezTo>
                  <a:cubicBezTo>
                    <a:pt x="33" y="96"/>
                    <a:pt x="28" y="100"/>
                    <a:pt x="23" y="100"/>
                  </a:cubicBezTo>
                  <a:cubicBezTo>
                    <a:pt x="18" y="100"/>
                    <a:pt x="13" y="96"/>
                    <a:pt x="13" y="90"/>
                  </a:cubicBezTo>
                  <a:cubicBezTo>
                    <a:pt x="13" y="85"/>
                    <a:pt x="18" y="81"/>
                    <a:pt x="23" y="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4" name="Rectangle 535"/>
            <p:cNvSpPr>
              <a:spLocks noChangeArrowheads="1"/>
            </p:cNvSpPr>
            <p:nvPr/>
          </p:nvSpPr>
          <p:spPr bwMode="auto">
            <a:xfrm>
              <a:off x="773192" y="669363"/>
              <a:ext cx="8363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5" name="Rectangle 536"/>
            <p:cNvSpPr>
              <a:spLocks noChangeArrowheads="1"/>
            </p:cNvSpPr>
            <p:nvPr/>
          </p:nvSpPr>
          <p:spPr bwMode="auto">
            <a:xfrm>
              <a:off x="645069" y="669363"/>
              <a:ext cx="8363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6" name="Freeform 537"/>
            <p:cNvSpPr>
              <a:spLocks noEditPoints="1"/>
            </p:cNvSpPr>
            <p:nvPr/>
          </p:nvSpPr>
          <p:spPr bwMode="auto">
            <a:xfrm>
              <a:off x="497371" y="669363"/>
              <a:ext cx="98761" cy="265790"/>
            </a:xfrm>
            <a:custGeom>
              <a:avLst/>
              <a:gdLst>
                <a:gd name="T0" fmla="*/ 24 w 47"/>
                <a:gd name="T1" fmla="*/ 114 h 114"/>
                <a:gd name="T2" fmla="*/ 47 w 47"/>
                <a:gd name="T3" fmla="*/ 90 h 114"/>
                <a:gd name="T4" fmla="*/ 42 w 47"/>
                <a:gd name="T5" fmla="*/ 75 h 114"/>
                <a:gd name="T6" fmla="*/ 44 w 47"/>
                <a:gd name="T7" fmla="*/ 75 h 114"/>
                <a:gd name="T8" fmla="*/ 44 w 47"/>
                <a:gd name="T9" fmla="*/ 0 h 114"/>
                <a:gd name="T10" fmla="*/ 3 w 47"/>
                <a:gd name="T11" fmla="*/ 0 h 114"/>
                <a:gd name="T12" fmla="*/ 3 w 47"/>
                <a:gd name="T13" fmla="*/ 75 h 114"/>
                <a:gd name="T14" fmla="*/ 5 w 47"/>
                <a:gd name="T15" fmla="*/ 75 h 114"/>
                <a:gd name="T16" fmla="*/ 0 w 47"/>
                <a:gd name="T17" fmla="*/ 90 h 114"/>
                <a:gd name="T18" fmla="*/ 24 w 47"/>
                <a:gd name="T19" fmla="*/ 114 h 114"/>
                <a:gd name="T20" fmla="*/ 24 w 47"/>
                <a:gd name="T21" fmla="*/ 81 h 114"/>
                <a:gd name="T22" fmla="*/ 33 w 47"/>
                <a:gd name="T23" fmla="*/ 90 h 114"/>
                <a:gd name="T24" fmla="*/ 24 w 47"/>
                <a:gd name="T25" fmla="*/ 100 h 114"/>
                <a:gd name="T26" fmla="*/ 14 w 47"/>
                <a:gd name="T27" fmla="*/ 90 h 114"/>
                <a:gd name="T28" fmla="*/ 24 w 47"/>
                <a:gd name="T29" fmla="*/ 8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4">
                  <a:moveTo>
                    <a:pt x="24" y="114"/>
                  </a:moveTo>
                  <a:cubicBezTo>
                    <a:pt x="37" y="114"/>
                    <a:pt x="47" y="103"/>
                    <a:pt x="47" y="90"/>
                  </a:cubicBezTo>
                  <a:cubicBezTo>
                    <a:pt x="47" y="85"/>
                    <a:pt x="45" y="79"/>
                    <a:pt x="42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" y="79"/>
                    <a:pt x="0" y="85"/>
                    <a:pt x="0" y="90"/>
                  </a:cubicBezTo>
                  <a:cubicBezTo>
                    <a:pt x="0" y="103"/>
                    <a:pt x="11" y="114"/>
                    <a:pt x="24" y="114"/>
                  </a:cubicBezTo>
                  <a:close/>
                  <a:moveTo>
                    <a:pt x="24" y="81"/>
                  </a:moveTo>
                  <a:cubicBezTo>
                    <a:pt x="29" y="81"/>
                    <a:pt x="33" y="85"/>
                    <a:pt x="33" y="90"/>
                  </a:cubicBezTo>
                  <a:cubicBezTo>
                    <a:pt x="33" y="96"/>
                    <a:pt x="29" y="100"/>
                    <a:pt x="24" y="100"/>
                  </a:cubicBezTo>
                  <a:cubicBezTo>
                    <a:pt x="18" y="100"/>
                    <a:pt x="14" y="96"/>
                    <a:pt x="14" y="90"/>
                  </a:cubicBezTo>
                  <a:cubicBezTo>
                    <a:pt x="14" y="85"/>
                    <a:pt x="18" y="81"/>
                    <a:pt x="24" y="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7" name="Freeform 538"/>
            <p:cNvSpPr>
              <a:spLocks noEditPoints="1"/>
            </p:cNvSpPr>
            <p:nvPr/>
          </p:nvSpPr>
          <p:spPr bwMode="auto">
            <a:xfrm>
              <a:off x="232226" y="669363"/>
              <a:ext cx="101432" cy="265790"/>
            </a:xfrm>
            <a:custGeom>
              <a:avLst/>
              <a:gdLst>
                <a:gd name="T0" fmla="*/ 44 w 48"/>
                <a:gd name="T1" fmla="*/ 75 h 114"/>
                <a:gd name="T2" fmla="*/ 44 w 48"/>
                <a:gd name="T3" fmla="*/ 0 h 114"/>
                <a:gd name="T4" fmla="*/ 4 w 48"/>
                <a:gd name="T5" fmla="*/ 0 h 114"/>
                <a:gd name="T6" fmla="*/ 4 w 48"/>
                <a:gd name="T7" fmla="*/ 75 h 114"/>
                <a:gd name="T8" fmla="*/ 6 w 48"/>
                <a:gd name="T9" fmla="*/ 75 h 114"/>
                <a:gd name="T10" fmla="*/ 0 w 48"/>
                <a:gd name="T11" fmla="*/ 90 h 114"/>
                <a:gd name="T12" fmla="*/ 24 w 48"/>
                <a:gd name="T13" fmla="*/ 114 h 114"/>
                <a:gd name="T14" fmla="*/ 48 w 48"/>
                <a:gd name="T15" fmla="*/ 90 h 114"/>
                <a:gd name="T16" fmla="*/ 42 w 48"/>
                <a:gd name="T17" fmla="*/ 75 h 114"/>
                <a:gd name="T18" fmla="*/ 44 w 48"/>
                <a:gd name="T19" fmla="*/ 75 h 114"/>
                <a:gd name="T20" fmla="*/ 24 w 48"/>
                <a:gd name="T21" fmla="*/ 100 h 114"/>
                <a:gd name="T22" fmla="*/ 14 w 48"/>
                <a:gd name="T23" fmla="*/ 90 h 114"/>
                <a:gd name="T24" fmla="*/ 24 w 48"/>
                <a:gd name="T25" fmla="*/ 81 h 114"/>
                <a:gd name="T26" fmla="*/ 34 w 48"/>
                <a:gd name="T27" fmla="*/ 90 h 114"/>
                <a:gd name="T28" fmla="*/ 24 w 48"/>
                <a:gd name="T29" fmla="*/ 10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114">
                  <a:moveTo>
                    <a:pt x="44" y="75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3" y="79"/>
                    <a:pt x="0" y="85"/>
                    <a:pt x="0" y="90"/>
                  </a:cubicBezTo>
                  <a:cubicBezTo>
                    <a:pt x="0" y="103"/>
                    <a:pt x="11" y="114"/>
                    <a:pt x="24" y="114"/>
                  </a:cubicBezTo>
                  <a:cubicBezTo>
                    <a:pt x="37" y="114"/>
                    <a:pt x="48" y="103"/>
                    <a:pt x="48" y="90"/>
                  </a:cubicBezTo>
                  <a:cubicBezTo>
                    <a:pt x="48" y="85"/>
                    <a:pt x="45" y="79"/>
                    <a:pt x="42" y="75"/>
                  </a:cubicBezTo>
                  <a:lnTo>
                    <a:pt x="44" y="75"/>
                  </a:lnTo>
                  <a:close/>
                  <a:moveTo>
                    <a:pt x="24" y="100"/>
                  </a:moveTo>
                  <a:cubicBezTo>
                    <a:pt x="19" y="100"/>
                    <a:pt x="14" y="96"/>
                    <a:pt x="14" y="90"/>
                  </a:cubicBezTo>
                  <a:cubicBezTo>
                    <a:pt x="14" y="85"/>
                    <a:pt x="19" y="81"/>
                    <a:pt x="24" y="81"/>
                  </a:cubicBezTo>
                  <a:cubicBezTo>
                    <a:pt x="29" y="81"/>
                    <a:pt x="34" y="85"/>
                    <a:pt x="34" y="90"/>
                  </a:cubicBezTo>
                  <a:cubicBezTo>
                    <a:pt x="34" y="96"/>
                    <a:pt x="29" y="100"/>
                    <a:pt x="24" y="1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8" name="Freeform 539"/>
            <p:cNvSpPr>
              <a:spLocks/>
            </p:cNvSpPr>
            <p:nvPr/>
          </p:nvSpPr>
          <p:spPr bwMode="auto">
            <a:xfrm>
              <a:off x="93424" y="1254102"/>
              <a:ext cx="633502" cy="365216"/>
            </a:xfrm>
            <a:custGeom>
              <a:avLst/>
              <a:gdLst>
                <a:gd name="T0" fmla="*/ 285 w 301"/>
                <a:gd name="T1" fmla="*/ 59 h 157"/>
                <a:gd name="T2" fmla="*/ 285 w 301"/>
                <a:gd name="T3" fmla="*/ 0 h 157"/>
                <a:gd name="T4" fmla="*/ 77 w 301"/>
                <a:gd name="T5" fmla="*/ 0 h 157"/>
                <a:gd name="T6" fmla="*/ 27 w 301"/>
                <a:gd name="T7" fmla="*/ 49 h 157"/>
                <a:gd name="T8" fmla="*/ 27 w 301"/>
                <a:gd name="T9" fmla="*/ 146 h 157"/>
                <a:gd name="T10" fmla="*/ 0 w 301"/>
                <a:gd name="T11" fmla="*/ 146 h 157"/>
                <a:gd name="T12" fmla="*/ 0 w 301"/>
                <a:gd name="T13" fmla="*/ 157 h 157"/>
                <a:gd name="T14" fmla="*/ 38 w 301"/>
                <a:gd name="T15" fmla="*/ 157 h 157"/>
                <a:gd name="T16" fmla="*/ 38 w 301"/>
                <a:gd name="T17" fmla="*/ 54 h 157"/>
                <a:gd name="T18" fmla="*/ 81 w 301"/>
                <a:gd name="T19" fmla="*/ 11 h 157"/>
                <a:gd name="T20" fmla="*/ 274 w 301"/>
                <a:gd name="T21" fmla="*/ 11 h 157"/>
                <a:gd name="T22" fmla="*/ 274 w 301"/>
                <a:gd name="T23" fmla="*/ 59 h 157"/>
                <a:gd name="T24" fmla="*/ 261 w 301"/>
                <a:gd name="T25" fmla="*/ 59 h 157"/>
                <a:gd name="T26" fmla="*/ 261 w 301"/>
                <a:gd name="T27" fmla="*/ 135 h 157"/>
                <a:gd name="T28" fmla="*/ 301 w 301"/>
                <a:gd name="T29" fmla="*/ 135 h 157"/>
                <a:gd name="T30" fmla="*/ 301 w 301"/>
                <a:gd name="T31" fmla="*/ 59 h 157"/>
                <a:gd name="T32" fmla="*/ 285 w 301"/>
                <a:gd name="T33" fmla="*/ 5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157">
                  <a:moveTo>
                    <a:pt x="285" y="59"/>
                  </a:moveTo>
                  <a:cubicBezTo>
                    <a:pt x="285" y="0"/>
                    <a:pt x="285" y="0"/>
                    <a:pt x="28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136"/>
                    <a:pt x="27" y="146"/>
                  </a:cubicBezTo>
                  <a:cubicBezTo>
                    <a:pt x="22" y="146"/>
                    <a:pt x="9" y="146"/>
                    <a:pt x="0" y="146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7"/>
                    <a:pt x="38" y="58"/>
                    <a:pt x="38" y="54"/>
                  </a:cubicBezTo>
                  <a:cubicBezTo>
                    <a:pt x="41" y="51"/>
                    <a:pt x="78" y="13"/>
                    <a:pt x="81" y="11"/>
                  </a:cubicBezTo>
                  <a:cubicBezTo>
                    <a:pt x="86" y="11"/>
                    <a:pt x="263" y="11"/>
                    <a:pt x="274" y="11"/>
                  </a:cubicBezTo>
                  <a:cubicBezTo>
                    <a:pt x="274" y="17"/>
                    <a:pt x="274" y="46"/>
                    <a:pt x="274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301" y="135"/>
                    <a:pt x="301" y="135"/>
                    <a:pt x="301" y="135"/>
                  </a:cubicBezTo>
                  <a:cubicBezTo>
                    <a:pt x="301" y="59"/>
                    <a:pt x="301" y="59"/>
                    <a:pt x="301" y="59"/>
                  </a:cubicBezTo>
                  <a:lnTo>
                    <a:pt x="285" y="5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39" name="Freeform 540"/>
            <p:cNvSpPr>
              <a:spLocks noEditPoints="1"/>
            </p:cNvSpPr>
            <p:nvPr/>
          </p:nvSpPr>
          <p:spPr bwMode="auto">
            <a:xfrm>
              <a:off x="766965" y="1391919"/>
              <a:ext cx="98761" cy="262838"/>
            </a:xfrm>
            <a:custGeom>
              <a:avLst/>
              <a:gdLst>
                <a:gd name="T0" fmla="*/ 45 w 47"/>
                <a:gd name="T1" fmla="*/ 0 h 113"/>
                <a:gd name="T2" fmla="*/ 4 w 47"/>
                <a:gd name="T3" fmla="*/ 0 h 113"/>
                <a:gd name="T4" fmla="*/ 4 w 47"/>
                <a:gd name="T5" fmla="*/ 76 h 113"/>
                <a:gd name="T6" fmla="*/ 0 w 47"/>
                <a:gd name="T7" fmla="*/ 90 h 113"/>
                <a:gd name="T8" fmla="*/ 23 w 47"/>
                <a:gd name="T9" fmla="*/ 113 h 113"/>
                <a:gd name="T10" fmla="*/ 47 w 47"/>
                <a:gd name="T11" fmla="*/ 90 h 113"/>
                <a:gd name="T12" fmla="*/ 42 w 47"/>
                <a:gd name="T13" fmla="*/ 76 h 113"/>
                <a:gd name="T14" fmla="*/ 45 w 47"/>
                <a:gd name="T15" fmla="*/ 76 h 113"/>
                <a:gd name="T16" fmla="*/ 45 w 47"/>
                <a:gd name="T17" fmla="*/ 0 h 113"/>
                <a:gd name="T18" fmla="*/ 23 w 47"/>
                <a:gd name="T19" fmla="*/ 99 h 113"/>
                <a:gd name="T20" fmla="*/ 14 w 47"/>
                <a:gd name="T21" fmla="*/ 90 h 113"/>
                <a:gd name="T22" fmla="*/ 23 w 47"/>
                <a:gd name="T23" fmla="*/ 80 h 113"/>
                <a:gd name="T24" fmla="*/ 33 w 47"/>
                <a:gd name="T25" fmla="*/ 90 h 113"/>
                <a:gd name="T26" fmla="*/ 23 w 47"/>
                <a:gd name="T27" fmla="*/ 9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113">
                  <a:moveTo>
                    <a:pt x="45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80"/>
                    <a:pt x="0" y="84"/>
                    <a:pt x="0" y="90"/>
                  </a:cubicBezTo>
                  <a:cubicBezTo>
                    <a:pt x="0" y="103"/>
                    <a:pt x="10" y="113"/>
                    <a:pt x="23" y="113"/>
                  </a:cubicBezTo>
                  <a:cubicBezTo>
                    <a:pt x="36" y="113"/>
                    <a:pt x="47" y="103"/>
                    <a:pt x="47" y="90"/>
                  </a:cubicBezTo>
                  <a:cubicBezTo>
                    <a:pt x="47" y="84"/>
                    <a:pt x="45" y="80"/>
                    <a:pt x="42" y="76"/>
                  </a:cubicBezTo>
                  <a:cubicBezTo>
                    <a:pt x="45" y="76"/>
                    <a:pt x="45" y="76"/>
                    <a:pt x="45" y="76"/>
                  </a:cubicBezTo>
                  <a:lnTo>
                    <a:pt x="45" y="0"/>
                  </a:lnTo>
                  <a:close/>
                  <a:moveTo>
                    <a:pt x="23" y="99"/>
                  </a:moveTo>
                  <a:cubicBezTo>
                    <a:pt x="18" y="99"/>
                    <a:pt x="14" y="95"/>
                    <a:pt x="14" y="90"/>
                  </a:cubicBezTo>
                  <a:cubicBezTo>
                    <a:pt x="14" y="84"/>
                    <a:pt x="18" y="80"/>
                    <a:pt x="23" y="80"/>
                  </a:cubicBezTo>
                  <a:cubicBezTo>
                    <a:pt x="29" y="80"/>
                    <a:pt x="33" y="84"/>
                    <a:pt x="33" y="90"/>
                  </a:cubicBezTo>
                  <a:cubicBezTo>
                    <a:pt x="33" y="95"/>
                    <a:pt x="29" y="99"/>
                    <a:pt x="23" y="9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0" name="Rectangle 541"/>
            <p:cNvSpPr>
              <a:spLocks noChangeArrowheads="1"/>
            </p:cNvSpPr>
            <p:nvPr/>
          </p:nvSpPr>
          <p:spPr bwMode="auto">
            <a:xfrm>
              <a:off x="1337294" y="1186178"/>
              <a:ext cx="151257" cy="17030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1" name="Rectangle 542"/>
            <p:cNvSpPr>
              <a:spLocks noChangeArrowheads="1"/>
            </p:cNvSpPr>
            <p:nvPr/>
          </p:nvSpPr>
          <p:spPr bwMode="auto">
            <a:xfrm>
              <a:off x="2028629" y="681176"/>
              <a:ext cx="84526" cy="16734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2" name="Freeform 543"/>
            <p:cNvSpPr>
              <a:spLocks noEditPoints="1"/>
            </p:cNvSpPr>
            <p:nvPr/>
          </p:nvSpPr>
          <p:spPr bwMode="auto">
            <a:xfrm>
              <a:off x="1362206" y="1405701"/>
              <a:ext cx="359458" cy="172271"/>
            </a:xfrm>
            <a:custGeom>
              <a:avLst/>
              <a:gdLst>
                <a:gd name="T0" fmla="*/ 171 w 171"/>
                <a:gd name="T1" fmla="*/ 72 h 74"/>
                <a:gd name="T2" fmla="*/ 171 w 171"/>
                <a:gd name="T3" fmla="*/ 0 h 74"/>
                <a:gd name="T4" fmla="*/ 131 w 171"/>
                <a:gd name="T5" fmla="*/ 0 h 74"/>
                <a:gd name="T6" fmla="*/ 131 w 171"/>
                <a:gd name="T7" fmla="*/ 16 h 74"/>
                <a:gd name="T8" fmla="*/ 117 w 171"/>
                <a:gd name="T9" fmla="*/ 16 h 74"/>
                <a:gd name="T10" fmla="*/ 85 w 171"/>
                <a:gd name="T11" fmla="*/ 48 h 74"/>
                <a:gd name="T12" fmla="*/ 46 w 171"/>
                <a:gd name="T13" fmla="*/ 48 h 74"/>
                <a:gd name="T14" fmla="*/ 23 w 171"/>
                <a:gd name="T15" fmla="*/ 27 h 74"/>
                <a:gd name="T16" fmla="*/ 0 w 171"/>
                <a:gd name="T17" fmla="*/ 50 h 74"/>
                <a:gd name="T18" fmla="*/ 23 w 171"/>
                <a:gd name="T19" fmla="*/ 74 h 74"/>
                <a:gd name="T20" fmla="*/ 45 w 171"/>
                <a:gd name="T21" fmla="*/ 59 h 74"/>
                <a:gd name="T22" fmla="*/ 90 w 171"/>
                <a:gd name="T23" fmla="*/ 59 h 74"/>
                <a:gd name="T24" fmla="*/ 121 w 171"/>
                <a:gd name="T25" fmla="*/ 27 h 74"/>
                <a:gd name="T26" fmla="*/ 131 w 171"/>
                <a:gd name="T27" fmla="*/ 27 h 74"/>
                <a:gd name="T28" fmla="*/ 131 w 171"/>
                <a:gd name="T29" fmla="*/ 72 h 74"/>
                <a:gd name="T30" fmla="*/ 171 w 171"/>
                <a:gd name="T31" fmla="*/ 72 h 74"/>
                <a:gd name="T32" fmla="*/ 23 w 171"/>
                <a:gd name="T33" fmla="*/ 60 h 74"/>
                <a:gd name="T34" fmla="*/ 13 w 171"/>
                <a:gd name="T35" fmla="*/ 50 h 74"/>
                <a:gd name="T36" fmla="*/ 23 w 171"/>
                <a:gd name="T37" fmla="*/ 41 h 74"/>
                <a:gd name="T38" fmla="*/ 33 w 171"/>
                <a:gd name="T39" fmla="*/ 50 h 74"/>
                <a:gd name="T40" fmla="*/ 23 w 171"/>
                <a:gd name="T41" fmla="*/ 6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1" h="74">
                  <a:moveTo>
                    <a:pt x="171" y="72"/>
                  </a:moveTo>
                  <a:cubicBezTo>
                    <a:pt x="171" y="0"/>
                    <a:pt x="171" y="0"/>
                    <a:pt x="171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16"/>
                    <a:pt x="131" y="16"/>
                    <a:pt x="131" y="16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16"/>
                    <a:pt x="88" y="45"/>
                    <a:pt x="85" y="48"/>
                  </a:cubicBezTo>
                  <a:cubicBezTo>
                    <a:pt x="82" y="48"/>
                    <a:pt x="59" y="48"/>
                    <a:pt x="46" y="48"/>
                  </a:cubicBezTo>
                  <a:cubicBezTo>
                    <a:pt x="45" y="36"/>
                    <a:pt x="35" y="27"/>
                    <a:pt x="23" y="27"/>
                  </a:cubicBezTo>
                  <a:cubicBezTo>
                    <a:pt x="10" y="27"/>
                    <a:pt x="0" y="37"/>
                    <a:pt x="0" y="50"/>
                  </a:cubicBezTo>
                  <a:cubicBezTo>
                    <a:pt x="0" y="63"/>
                    <a:pt x="10" y="74"/>
                    <a:pt x="23" y="74"/>
                  </a:cubicBezTo>
                  <a:cubicBezTo>
                    <a:pt x="33" y="74"/>
                    <a:pt x="42" y="68"/>
                    <a:pt x="45" y="59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90" y="59"/>
                    <a:pt x="118" y="30"/>
                    <a:pt x="121" y="27"/>
                  </a:cubicBezTo>
                  <a:cubicBezTo>
                    <a:pt x="123" y="27"/>
                    <a:pt x="127" y="27"/>
                    <a:pt x="131" y="27"/>
                  </a:cubicBezTo>
                  <a:cubicBezTo>
                    <a:pt x="131" y="72"/>
                    <a:pt x="131" y="72"/>
                    <a:pt x="131" y="72"/>
                  </a:cubicBezTo>
                  <a:lnTo>
                    <a:pt x="171" y="72"/>
                  </a:lnTo>
                  <a:close/>
                  <a:moveTo>
                    <a:pt x="23" y="60"/>
                  </a:moveTo>
                  <a:cubicBezTo>
                    <a:pt x="18" y="60"/>
                    <a:pt x="13" y="56"/>
                    <a:pt x="13" y="50"/>
                  </a:cubicBezTo>
                  <a:cubicBezTo>
                    <a:pt x="13" y="45"/>
                    <a:pt x="18" y="41"/>
                    <a:pt x="23" y="41"/>
                  </a:cubicBezTo>
                  <a:cubicBezTo>
                    <a:pt x="29" y="41"/>
                    <a:pt x="33" y="45"/>
                    <a:pt x="33" y="50"/>
                  </a:cubicBezTo>
                  <a:cubicBezTo>
                    <a:pt x="33" y="56"/>
                    <a:pt x="29" y="60"/>
                    <a:pt x="23" y="6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3" name="Freeform 544"/>
            <p:cNvSpPr>
              <a:spLocks noEditPoints="1"/>
            </p:cNvSpPr>
            <p:nvPr/>
          </p:nvSpPr>
          <p:spPr bwMode="auto">
            <a:xfrm>
              <a:off x="93424" y="-61068"/>
              <a:ext cx="1034777" cy="109269"/>
            </a:xfrm>
            <a:custGeom>
              <a:avLst/>
              <a:gdLst>
                <a:gd name="T0" fmla="*/ 468 w 492"/>
                <a:gd name="T1" fmla="*/ 0 h 47"/>
                <a:gd name="T2" fmla="*/ 445 w 492"/>
                <a:gd name="T3" fmla="*/ 18 h 47"/>
                <a:gd name="T4" fmla="*/ 0 w 492"/>
                <a:gd name="T5" fmla="*/ 18 h 47"/>
                <a:gd name="T6" fmla="*/ 0 w 492"/>
                <a:gd name="T7" fmla="*/ 29 h 47"/>
                <a:gd name="T8" fmla="*/ 445 w 492"/>
                <a:gd name="T9" fmla="*/ 29 h 47"/>
                <a:gd name="T10" fmla="*/ 468 w 492"/>
                <a:gd name="T11" fmla="*/ 47 h 47"/>
                <a:gd name="T12" fmla="*/ 492 w 492"/>
                <a:gd name="T13" fmla="*/ 23 h 47"/>
                <a:gd name="T14" fmla="*/ 468 w 492"/>
                <a:gd name="T15" fmla="*/ 0 h 47"/>
                <a:gd name="T16" fmla="*/ 468 w 492"/>
                <a:gd name="T17" fmla="*/ 33 h 47"/>
                <a:gd name="T18" fmla="*/ 458 w 492"/>
                <a:gd name="T19" fmla="*/ 23 h 47"/>
                <a:gd name="T20" fmla="*/ 468 w 492"/>
                <a:gd name="T21" fmla="*/ 14 h 47"/>
                <a:gd name="T22" fmla="*/ 478 w 492"/>
                <a:gd name="T23" fmla="*/ 23 h 47"/>
                <a:gd name="T24" fmla="*/ 468 w 492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2" h="47">
                  <a:moveTo>
                    <a:pt x="468" y="0"/>
                  </a:moveTo>
                  <a:cubicBezTo>
                    <a:pt x="457" y="0"/>
                    <a:pt x="448" y="8"/>
                    <a:pt x="445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45" y="29"/>
                    <a:pt x="445" y="29"/>
                    <a:pt x="445" y="29"/>
                  </a:cubicBezTo>
                  <a:cubicBezTo>
                    <a:pt x="448" y="39"/>
                    <a:pt x="457" y="47"/>
                    <a:pt x="468" y="47"/>
                  </a:cubicBezTo>
                  <a:cubicBezTo>
                    <a:pt x="481" y="47"/>
                    <a:pt x="492" y="36"/>
                    <a:pt x="492" y="23"/>
                  </a:cubicBezTo>
                  <a:cubicBezTo>
                    <a:pt x="492" y="10"/>
                    <a:pt x="481" y="0"/>
                    <a:pt x="468" y="0"/>
                  </a:cubicBezTo>
                  <a:close/>
                  <a:moveTo>
                    <a:pt x="468" y="33"/>
                  </a:moveTo>
                  <a:cubicBezTo>
                    <a:pt x="463" y="33"/>
                    <a:pt x="458" y="29"/>
                    <a:pt x="458" y="23"/>
                  </a:cubicBezTo>
                  <a:cubicBezTo>
                    <a:pt x="458" y="18"/>
                    <a:pt x="463" y="14"/>
                    <a:pt x="468" y="14"/>
                  </a:cubicBezTo>
                  <a:cubicBezTo>
                    <a:pt x="473" y="14"/>
                    <a:pt x="478" y="18"/>
                    <a:pt x="478" y="23"/>
                  </a:cubicBezTo>
                  <a:cubicBezTo>
                    <a:pt x="478" y="29"/>
                    <a:pt x="473" y="33"/>
                    <a:pt x="468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4" name="Freeform 545"/>
            <p:cNvSpPr>
              <a:spLocks noEditPoints="1"/>
            </p:cNvSpPr>
            <p:nvPr/>
          </p:nvSpPr>
          <p:spPr bwMode="auto">
            <a:xfrm>
              <a:off x="93424" y="63951"/>
              <a:ext cx="4350872" cy="303198"/>
            </a:xfrm>
            <a:custGeom>
              <a:avLst/>
              <a:gdLst>
                <a:gd name="T0" fmla="*/ 1998 w 2068"/>
                <a:gd name="T1" fmla="*/ 99 h 130"/>
                <a:gd name="T2" fmla="*/ 1998 w 2068"/>
                <a:gd name="T3" fmla="*/ 109 h 130"/>
                <a:gd name="T4" fmla="*/ 1990 w 2068"/>
                <a:gd name="T5" fmla="*/ 109 h 130"/>
                <a:gd name="T6" fmla="*/ 1956 w 2068"/>
                <a:gd name="T7" fmla="*/ 69 h 130"/>
                <a:gd name="T8" fmla="*/ 1672 w 2068"/>
                <a:gd name="T9" fmla="*/ 69 h 130"/>
                <a:gd name="T10" fmla="*/ 1638 w 2068"/>
                <a:gd name="T11" fmla="*/ 35 h 130"/>
                <a:gd name="T12" fmla="*/ 1437 w 2068"/>
                <a:gd name="T13" fmla="*/ 35 h 130"/>
                <a:gd name="T14" fmla="*/ 1420 w 2068"/>
                <a:gd name="T15" fmla="*/ 18 h 130"/>
                <a:gd name="T16" fmla="*/ 1420 w 2068"/>
                <a:gd name="T17" fmla="*/ 0 h 130"/>
                <a:gd name="T18" fmla="*/ 808 w 2068"/>
                <a:gd name="T19" fmla="*/ 0 h 130"/>
                <a:gd name="T20" fmla="*/ 776 w 2068"/>
                <a:gd name="T21" fmla="*/ 32 h 130"/>
                <a:gd name="T22" fmla="*/ 678 w 2068"/>
                <a:gd name="T23" fmla="*/ 32 h 130"/>
                <a:gd name="T24" fmla="*/ 655 w 2068"/>
                <a:gd name="T25" fmla="*/ 14 h 130"/>
                <a:gd name="T26" fmla="*/ 632 w 2068"/>
                <a:gd name="T27" fmla="*/ 32 h 130"/>
                <a:gd name="T28" fmla="*/ 204 w 2068"/>
                <a:gd name="T29" fmla="*/ 32 h 130"/>
                <a:gd name="T30" fmla="*/ 181 w 2068"/>
                <a:gd name="T31" fmla="*/ 14 h 130"/>
                <a:gd name="T32" fmla="*/ 158 w 2068"/>
                <a:gd name="T33" fmla="*/ 32 h 130"/>
                <a:gd name="T34" fmla="*/ 0 w 2068"/>
                <a:gd name="T35" fmla="*/ 32 h 130"/>
                <a:gd name="T36" fmla="*/ 0 w 2068"/>
                <a:gd name="T37" fmla="*/ 43 h 130"/>
                <a:gd name="T38" fmla="*/ 158 w 2068"/>
                <a:gd name="T39" fmla="*/ 43 h 130"/>
                <a:gd name="T40" fmla="*/ 181 w 2068"/>
                <a:gd name="T41" fmla="*/ 61 h 130"/>
                <a:gd name="T42" fmla="*/ 204 w 2068"/>
                <a:gd name="T43" fmla="*/ 43 h 130"/>
                <a:gd name="T44" fmla="*/ 632 w 2068"/>
                <a:gd name="T45" fmla="*/ 43 h 130"/>
                <a:gd name="T46" fmla="*/ 655 w 2068"/>
                <a:gd name="T47" fmla="*/ 61 h 130"/>
                <a:gd name="T48" fmla="*/ 678 w 2068"/>
                <a:gd name="T49" fmla="*/ 43 h 130"/>
                <a:gd name="T50" fmla="*/ 780 w 2068"/>
                <a:gd name="T51" fmla="*/ 43 h 130"/>
                <a:gd name="T52" fmla="*/ 812 w 2068"/>
                <a:gd name="T53" fmla="*/ 11 h 130"/>
                <a:gd name="T54" fmla="*/ 1409 w 2068"/>
                <a:gd name="T55" fmla="*/ 11 h 130"/>
                <a:gd name="T56" fmla="*/ 1409 w 2068"/>
                <a:gd name="T57" fmla="*/ 18 h 130"/>
                <a:gd name="T58" fmla="*/ 1391 w 2068"/>
                <a:gd name="T59" fmla="*/ 41 h 130"/>
                <a:gd name="T60" fmla="*/ 1414 w 2068"/>
                <a:gd name="T61" fmla="*/ 64 h 130"/>
                <a:gd name="T62" fmla="*/ 1437 w 2068"/>
                <a:gd name="T63" fmla="*/ 46 h 130"/>
                <a:gd name="T64" fmla="*/ 1634 w 2068"/>
                <a:gd name="T65" fmla="*/ 46 h 130"/>
                <a:gd name="T66" fmla="*/ 1667 w 2068"/>
                <a:gd name="T67" fmla="*/ 80 h 130"/>
                <a:gd name="T68" fmla="*/ 1951 w 2068"/>
                <a:gd name="T69" fmla="*/ 80 h 130"/>
                <a:gd name="T70" fmla="*/ 1985 w 2068"/>
                <a:gd name="T71" fmla="*/ 120 h 130"/>
                <a:gd name="T72" fmla="*/ 1998 w 2068"/>
                <a:gd name="T73" fmla="*/ 120 h 130"/>
                <a:gd name="T74" fmla="*/ 1998 w 2068"/>
                <a:gd name="T75" fmla="*/ 130 h 130"/>
                <a:gd name="T76" fmla="*/ 2068 w 2068"/>
                <a:gd name="T77" fmla="*/ 130 h 130"/>
                <a:gd name="T78" fmla="*/ 2068 w 2068"/>
                <a:gd name="T79" fmla="*/ 99 h 130"/>
                <a:gd name="T80" fmla="*/ 1998 w 2068"/>
                <a:gd name="T81" fmla="*/ 99 h 130"/>
                <a:gd name="T82" fmla="*/ 181 w 2068"/>
                <a:gd name="T83" fmla="*/ 48 h 130"/>
                <a:gd name="T84" fmla="*/ 171 w 2068"/>
                <a:gd name="T85" fmla="*/ 38 h 130"/>
                <a:gd name="T86" fmla="*/ 181 w 2068"/>
                <a:gd name="T87" fmla="*/ 28 h 130"/>
                <a:gd name="T88" fmla="*/ 191 w 2068"/>
                <a:gd name="T89" fmla="*/ 38 h 130"/>
                <a:gd name="T90" fmla="*/ 181 w 2068"/>
                <a:gd name="T91" fmla="*/ 48 h 130"/>
                <a:gd name="T92" fmla="*/ 655 w 2068"/>
                <a:gd name="T93" fmla="*/ 48 h 130"/>
                <a:gd name="T94" fmla="*/ 646 w 2068"/>
                <a:gd name="T95" fmla="*/ 38 h 130"/>
                <a:gd name="T96" fmla="*/ 655 w 2068"/>
                <a:gd name="T97" fmla="*/ 28 h 130"/>
                <a:gd name="T98" fmla="*/ 665 w 2068"/>
                <a:gd name="T99" fmla="*/ 38 h 130"/>
                <a:gd name="T100" fmla="*/ 655 w 2068"/>
                <a:gd name="T101" fmla="*/ 48 h 130"/>
                <a:gd name="T102" fmla="*/ 1414 w 2068"/>
                <a:gd name="T103" fmla="*/ 50 h 130"/>
                <a:gd name="T104" fmla="*/ 1404 w 2068"/>
                <a:gd name="T105" fmla="*/ 41 h 130"/>
                <a:gd name="T106" fmla="*/ 1414 w 2068"/>
                <a:gd name="T107" fmla="*/ 31 h 130"/>
                <a:gd name="T108" fmla="*/ 1424 w 2068"/>
                <a:gd name="T109" fmla="*/ 41 h 130"/>
                <a:gd name="T110" fmla="*/ 1414 w 2068"/>
                <a:gd name="T111" fmla="*/ 5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68" h="130">
                  <a:moveTo>
                    <a:pt x="1998" y="99"/>
                  </a:moveTo>
                  <a:cubicBezTo>
                    <a:pt x="1998" y="109"/>
                    <a:pt x="1998" y="109"/>
                    <a:pt x="1998" y="109"/>
                  </a:cubicBezTo>
                  <a:cubicBezTo>
                    <a:pt x="1995" y="109"/>
                    <a:pt x="1992" y="109"/>
                    <a:pt x="1990" y="109"/>
                  </a:cubicBezTo>
                  <a:cubicBezTo>
                    <a:pt x="1987" y="105"/>
                    <a:pt x="1956" y="69"/>
                    <a:pt x="1956" y="69"/>
                  </a:cubicBezTo>
                  <a:cubicBezTo>
                    <a:pt x="1956" y="69"/>
                    <a:pt x="1676" y="69"/>
                    <a:pt x="1672" y="69"/>
                  </a:cubicBezTo>
                  <a:cubicBezTo>
                    <a:pt x="1669" y="66"/>
                    <a:pt x="1638" y="35"/>
                    <a:pt x="1638" y="35"/>
                  </a:cubicBezTo>
                  <a:cubicBezTo>
                    <a:pt x="1437" y="35"/>
                    <a:pt x="1437" y="35"/>
                    <a:pt x="1437" y="35"/>
                  </a:cubicBezTo>
                  <a:cubicBezTo>
                    <a:pt x="1435" y="27"/>
                    <a:pt x="1428" y="20"/>
                    <a:pt x="1420" y="18"/>
                  </a:cubicBezTo>
                  <a:cubicBezTo>
                    <a:pt x="1420" y="0"/>
                    <a:pt x="1420" y="0"/>
                    <a:pt x="1420" y="0"/>
                  </a:cubicBezTo>
                  <a:cubicBezTo>
                    <a:pt x="808" y="0"/>
                    <a:pt x="808" y="0"/>
                    <a:pt x="808" y="0"/>
                  </a:cubicBezTo>
                  <a:cubicBezTo>
                    <a:pt x="808" y="0"/>
                    <a:pt x="779" y="29"/>
                    <a:pt x="776" y="32"/>
                  </a:cubicBezTo>
                  <a:cubicBezTo>
                    <a:pt x="772" y="32"/>
                    <a:pt x="699" y="32"/>
                    <a:pt x="678" y="32"/>
                  </a:cubicBezTo>
                  <a:cubicBezTo>
                    <a:pt x="676" y="22"/>
                    <a:pt x="666" y="14"/>
                    <a:pt x="655" y="14"/>
                  </a:cubicBezTo>
                  <a:cubicBezTo>
                    <a:pt x="644" y="14"/>
                    <a:pt x="635" y="22"/>
                    <a:pt x="632" y="32"/>
                  </a:cubicBezTo>
                  <a:cubicBezTo>
                    <a:pt x="204" y="32"/>
                    <a:pt x="204" y="32"/>
                    <a:pt x="204" y="32"/>
                  </a:cubicBezTo>
                  <a:cubicBezTo>
                    <a:pt x="201" y="22"/>
                    <a:pt x="192" y="14"/>
                    <a:pt x="181" y="14"/>
                  </a:cubicBezTo>
                  <a:cubicBezTo>
                    <a:pt x="170" y="14"/>
                    <a:pt x="161" y="22"/>
                    <a:pt x="158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61" y="54"/>
                    <a:pt x="170" y="61"/>
                    <a:pt x="181" y="61"/>
                  </a:cubicBezTo>
                  <a:cubicBezTo>
                    <a:pt x="192" y="61"/>
                    <a:pt x="201" y="54"/>
                    <a:pt x="204" y="43"/>
                  </a:cubicBezTo>
                  <a:cubicBezTo>
                    <a:pt x="632" y="43"/>
                    <a:pt x="632" y="43"/>
                    <a:pt x="632" y="43"/>
                  </a:cubicBezTo>
                  <a:cubicBezTo>
                    <a:pt x="635" y="54"/>
                    <a:pt x="644" y="61"/>
                    <a:pt x="655" y="61"/>
                  </a:cubicBezTo>
                  <a:cubicBezTo>
                    <a:pt x="666" y="61"/>
                    <a:pt x="676" y="54"/>
                    <a:pt x="678" y="43"/>
                  </a:cubicBezTo>
                  <a:cubicBezTo>
                    <a:pt x="780" y="43"/>
                    <a:pt x="780" y="43"/>
                    <a:pt x="780" y="43"/>
                  </a:cubicBezTo>
                  <a:cubicBezTo>
                    <a:pt x="780" y="43"/>
                    <a:pt x="810" y="14"/>
                    <a:pt x="812" y="11"/>
                  </a:cubicBezTo>
                  <a:cubicBezTo>
                    <a:pt x="817" y="11"/>
                    <a:pt x="1398" y="11"/>
                    <a:pt x="1409" y="11"/>
                  </a:cubicBezTo>
                  <a:cubicBezTo>
                    <a:pt x="1409" y="14"/>
                    <a:pt x="1409" y="16"/>
                    <a:pt x="1409" y="18"/>
                  </a:cubicBezTo>
                  <a:cubicBezTo>
                    <a:pt x="1398" y="20"/>
                    <a:pt x="1391" y="30"/>
                    <a:pt x="1391" y="41"/>
                  </a:cubicBezTo>
                  <a:cubicBezTo>
                    <a:pt x="1391" y="54"/>
                    <a:pt x="1401" y="64"/>
                    <a:pt x="1414" y="64"/>
                  </a:cubicBezTo>
                  <a:cubicBezTo>
                    <a:pt x="1425" y="64"/>
                    <a:pt x="1435" y="56"/>
                    <a:pt x="1437" y="46"/>
                  </a:cubicBezTo>
                  <a:cubicBezTo>
                    <a:pt x="1463" y="46"/>
                    <a:pt x="1630" y="46"/>
                    <a:pt x="1634" y="46"/>
                  </a:cubicBezTo>
                  <a:cubicBezTo>
                    <a:pt x="1637" y="49"/>
                    <a:pt x="1667" y="80"/>
                    <a:pt x="1667" y="80"/>
                  </a:cubicBezTo>
                  <a:cubicBezTo>
                    <a:pt x="1667" y="80"/>
                    <a:pt x="1946" y="80"/>
                    <a:pt x="1951" y="80"/>
                  </a:cubicBezTo>
                  <a:cubicBezTo>
                    <a:pt x="1954" y="83"/>
                    <a:pt x="1985" y="120"/>
                    <a:pt x="1985" y="120"/>
                  </a:cubicBezTo>
                  <a:cubicBezTo>
                    <a:pt x="1998" y="120"/>
                    <a:pt x="1998" y="120"/>
                    <a:pt x="1998" y="120"/>
                  </a:cubicBezTo>
                  <a:cubicBezTo>
                    <a:pt x="1998" y="130"/>
                    <a:pt x="1998" y="130"/>
                    <a:pt x="1998" y="130"/>
                  </a:cubicBezTo>
                  <a:cubicBezTo>
                    <a:pt x="2068" y="130"/>
                    <a:pt x="2068" y="130"/>
                    <a:pt x="2068" y="130"/>
                  </a:cubicBezTo>
                  <a:cubicBezTo>
                    <a:pt x="2068" y="99"/>
                    <a:pt x="2068" y="99"/>
                    <a:pt x="2068" y="99"/>
                  </a:cubicBezTo>
                  <a:lnTo>
                    <a:pt x="1998" y="99"/>
                  </a:lnTo>
                  <a:close/>
                  <a:moveTo>
                    <a:pt x="181" y="48"/>
                  </a:moveTo>
                  <a:cubicBezTo>
                    <a:pt x="176" y="48"/>
                    <a:pt x="171" y="43"/>
                    <a:pt x="171" y="38"/>
                  </a:cubicBezTo>
                  <a:cubicBezTo>
                    <a:pt x="171" y="32"/>
                    <a:pt x="176" y="28"/>
                    <a:pt x="181" y="28"/>
                  </a:cubicBezTo>
                  <a:cubicBezTo>
                    <a:pt x="186" y="28"/>
                    <a:pt x="191" y="32"/>
                    <a:pt x="191" y="38"/>
                  </a:cubicBezTo>
                  <a:cubicBezTo>
                    <a:pt x="191" y="43"/>
                    <a:pt x="186" y="48"/>
                    <a:pt x="181" y="48"/>
                  </a:cubicBezTo>
                  <a:close/>
                  <a:moveTo>
                    <a:pt x="655" y="48"/>
                  </a:moveTo>
                  <a:cubicBezTo>
                    <a:pt x="650" y="48"/>
                    <a:pt x="646" y="43"/>
                    <a:pt x="646" y="38"/>
                  </a:cubicBezTo>
                  <a:cubicBezTo>
                    <a:pt x="646" y="32"/>
                    <a:pt x="650" y="28"/>
                    <a:pt x="655" y="28"/>
                  </a:cubicBezTo>
                  <a:cubicBezTo>
                    <a:pt x="661" y="28"/>
                    <a:pt x="665" y="32"/>
                    <a:pt x="665" y="38"/>
                  </a:cubicBezTo>
                  <a:cubicBezTo>
                    <a:pt x="665" y="43"/>
                    <a:pt x="661" y="48"/>
                    <a:pt x="655" y="48"/>
                  </a:cubicBezTo>
                  <a:close/>
                  <a:moveTo>
                    <a:pt x="1414" y="50"/>
                  </a:moveTo>
                  <a:cubicBezTo>
                    <a:pt x="1409" y="50"/>
                    <a:pt x="1404" y="46"/>
                    <a:pt x="1404" y="41"/>
                  </a:cubicBezTo>
                  <a:cubicBezTo>
                    <a:pt x="1404" y="35"/>
                    <a:pt x="1409" y="31"/>
                    <a:pt x="1414" y="31"/>
                  </a:cubicBezTo>
                  <a:cubicBezTo>
                    <a:pt x="1419" y="31"/>
                    <a:pt x="1424" y="35"/>
                    <a:pt x="1424" y="41"/>
                  </a:cubicBezTo>
                  <a:cubicBezTo>
                    <a:pt x="1424" y="46"/>
                    <a:pt x="1419" y="50"/>
                    <a:pt x="1414" y="5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5" name="Freeform 546"/>
            <p:cNvSpPr>
              <a:spLocks/>
            </p:cNvSpPr>
            <p:nvPr/>
          </p:nvSpPr>
          <p:spPr bwMode="auto">
            <a:xfrm>
              <a:off x="232226" y="229331"/>
              <a:ext cx="3610600" cy="456765"/>
            </a:xfrm>
            <a:custGeom>
              <a:avLst/>
              <a:gdLst>
                <a:gd name="T0" fmla="*/ 1716 w 1716"/>
                <a:gd name="T1" fmla="*/ 196 h 196"/>
                <a:gd name="T2" fmla="*/ 1716 w 1716"/>
                <a:gd name="T3" fmla="*/ 165 h 196"/>
                <a:gd name="T4" fmla="*/ 1645 w 1716"/>
                <a:gd name="T5" fmla="*/ 165 h 196"/>
                <a:gd name="T6" fmla="*/ 1645 w 1716"/>
                <a:gd name="T7" fmla="*/ 174 h 196"/>
                <a:gd name="T8" fmla="*/ 1640 w 1716"/>
                <a:gd name="T9" fmla="*/ 174 h 196"/>
                <a:gd name="T10" fmla="*/ 1604 w 1716"/>
                <a:gd name="T11" fmla="*/ 138 h 196"/>
                <a:gd name="T12" fmla="*/ 1356 w 1716"/>
                <a:gd name="T13" fmla="*/ 138 h 196"/>
                <a:gd name="T14" fmla="*/ 1228 w 1716"/>
                <a:gd name="T15" fmla="*/ 0 h 196"/>
                <a:gd name="T16" fmla="*/ 841 w 1716"/>
                <a:gd name="T17" fmla="*/ 0 h 196"/>
                <a:gd name="T18" fmla="*/ 841 w 1716"/>
                <a:gd name="T19" fmla="*/ 77 h 196"/>
                <a:gd name="T20" fmla="*/ 818 w 1716"/>
                <a:gd name="T21" fmla="*/ 99 h 196"/>
                <a:gd name="T22" fmla="*/ 596 w 1716"/>
                <a:gd name="T23" fmla="*/ 99 h 196"/>
                <a:gd name="T24" fmla="*/ 531 w 1716"/>
                <a:gd name="T25" fmla="*/ 34 h 196"/>
                <a:gd name="T26" fmla="*/ 51 w 1716"/>
                <a:gd name="T27" fmla="*/ 34 h 196"/>
                <a:gd name="T28" fmla="*/ 51 w 1716"/>
                <a:gd name="T29" fmla="*/ 6 h 196"/>
                <a:gd name="T30" fmla="*/ 0 w 1716"/>
                <a:gd name="T31" fmla="*/ 6 h 196"/>
                <a:gd name="T32" fmla="*/ 0 w 1716"/>
                <a:gd name="T33" fmla="*/ 72 h 196"/>
                <a:gd name="T34" fmla="*/ 51 w 1716"/>
                <a:gd name="T35" fmla="*/ 72 h 196"/>
                <a:gd name="T36" fmla="*/ 51 w 1716"/>
                <a:gd name="T37" fmla="*/ 45 h 196"/>
                <a:gd name="T38" fmla="*/ 526 w 1716"/>
                <a:gd name="T39" fmla="*/ 45 h 196"/>
                <a:gd name="T40" fmla="*/ 591 w 1716"/>
                <a:gd name="T41" fmla="*/ 110 h 196"/>
                <a:gd name="T42" fmla="*/ 823 w 1716"/>
                <a:gd name="T43" fmla="*/ 110 h 196"/>
                <a:gd name="T44" fmla="*/ 852 w 1716"/>
                <a:gd name="T45" fmla="*/ 81 h 196"/>
                <a:gd name="T46" fmla="*/ 852 w 1716"/>
                <a:gd name="T47" fmla="*/ 11 h 196"/>
                <a:gd name="T48" fmla="*/ 1223 w 1716"/>
                <a:gd name="T49" fmla="*/ 11 h 196"/>
                <a:gd name="T50" fmla="*/ 1351 w 1716"/>
                <a:gd name="T51" fmla="*/ 149 h 196"/>
                <a:gd name="T52" fmla="*/ 1599 w 1716"/>
                <a:gd name="T53" fmla="*/ 149 h 196"/>
                <a:gd name="T54" fmla="*/ 1636 w 1716"/>
                <a:gd name="T55" fmla="*/ 185 h 196"/>
                <a:gd name="T56" fmla="*/ 1645 w 1716"/>
                <a:gd name="T57" fmla="*/ 185 h 196"/>
                <a:gd name="T58" fmla="*/ 1645 w 1716"/>
                <a:gd name="T59" fmla="*/ 196 h 196"/>
                <a:gd name="T60" fmla="*/ 1716 w 1716"/>
                <a:gd name="T61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6" h="196">
                  <a:moveTo>
                    <a:pt x="1716" y="196"/>
                  </a:moveTo>
                  <a:cubicBezTo>
                    <a:pt x="1716" y="165"/>
                    <a:pt x="1716" y="165"/>
                    <a:pt x="1716" y="165"/>
                  </a:cubicBezTo>
                  <a:cubicBezTo>
                    <a:pt x="1645" y="165"/>
                    <a:pt x="1645" y="165"/>
                    <a:pt x="1645" y="165"/>
                  </a:cubicBezTo>
                  <a:cubicBezTo>
                    <a:pt x="1645" y="174"/>
                    <a:pt x="1645" y="174"/>
                    <a:pt x="1645" y="174"/>
                  </a:cubicBezTo>
                  <a:cubicBezTo>
                    <a:pt x="1643" y="174"/>
                    <a:pt x="1641" y="174"/>
                    <a:pt x="1640" y="174"/>
                  </a:cubicBezTo>
                  <a:cubicBezTo>
                    <a:pt x="1637" y="171"/>
                    <a:pt x="1604" y="138"/>
                    <a:pt x="1604" y="138"/>
                  </a:cubicBezTo>
                  <a:cubicBezTo>
                    <a:pt x="1604" y="138"/>
                    <a:pt x="1361" y="138"/>
                    <a:pt x="1356" y="138"/>
                  </a:cubicBezTo>
                  <a:cubicBezTo>
                    <a:pt x="1353" y="134"/>
                    <a:pt x="1228" y="0"/>
                    <a:pt x="1228" y="0"/>
                  </a:cubicBezTo>
                  <a:cubicBezTo>
                    <a:pt x="841" y="0"/>
                    <a:pt x="841" y="0"/>
                    <a:pt x="841" y="0"/>
                  </a:cubicBezTo>
                  <a:cubicBezTo>
                    <a:pt x="841" y="0"/>
                    <a:pt x="841" y="72"/>
                    <a:pt x="841" y="77"/>
                  </a:cubicBezTo>
                  <a:cubicBezTo>
                    <a:pt x="838" y="79"/>
                    <a:pt x="821" y="97"/>
                    <a:pt x="818" y="99"/>
                  </a:cubicBezTo>
                  <a:cubicBezTo>
                    <a:pt x="814" y="99"/>
                    <a:pt x="600" y="99"/>
                    <a:pt x="596" y="99"/>
                  </a:cubicBezTo>
                  <a:cubicBezTo>
                    <a:pt x="593" y="96"/>
                    <a:pt x="531" y="34"/>
                    <a:pt x="53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111" y="45"/>
                    <a:pt x="522" y="45"/>
                    <a:pt x="526" y="45"/>
                  </a:cubicBezTo>
                  <a:cubicBezTo>
                    <a:pt x="529" y="48"/>
                    <a:pt x="591" y="110"/>
                    <a:pt x="591" y="110"/>
                  </a:cubicBezTo>
                  <a:cubicBezTo>
                    <a:pt x="823" y="110"/>
                    <a:pt x="823" y="110"/>
                    <a:pt x="823" y="110"/>
                  </a:cubicBezTo>
                  <a:cubicBezTo>
                    <a:pt x="852" y="81"/>
                    <a:pt x="852" y="81"/>
                    <a:pt x="852" y="81"/>
                  </a:cubicBezTo>
                  <a:cubicBezTo>
                    <a:pt x="852" y="81"/>
                    <a:pt x="852" y="20"/>
                    <a:pt x="852" y="11"/>
                  </a:cubicBezTo>
                  <a:cubicBezTo>
                    <a:pt x="862" y="11"/>
                    <a:pt x="1218" y="11"/>
                    <a:pt x="1223" y="11"/>
                  </a:cubicBezTo>
                  <a:cubicBezTo>
                    <a:pt x="1226" y="14"/>
                    <a:pt x="1351" y="149"/>
                    <a:pt x="1351" y="149"/>
                  </a:cubicBezTo>
                  <a:cubicBezTo>
                    <a:pt x="1351" y="149"/>
                    <a:pt x="1595" y="149"/>
                    <a:pt x="1599" y="149"/>
                  </a:cubicBezTo>
                  <a:cubicBezTo>
                    <a:pt x="1602" y="152"/>
                    <a:pt x="1636" y="185"/>
                    <a:pt x="1636" y="185"/>
                  </a:cubicBezTo>
                  <a:cubicBezTo>
                    <a:pt x="1645" y="185"/>
                    <a:pt x="1645" y="185"/>
                    <a:pt x="1645" y="185"/>
                  </a:cubicBezTo>
                  <a:cubicBezTo>
                    <a:pt x="1645" y="196"/>
                    <a:pt x="1645" y="196"/>
                    <a:pt x="1645" y="196"/>
                  </a:cubicBezTo>
                  <a:lnTo>
                    <a:pt x="1716" y="19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46" name="Freeform 547"/>
            <p:cNvSpPr>
              <a:spLocks/>
            </p:cNvSpPr>
            <p:nvPr/>
          </p:nvSpPr>
          <p:spPr bwMode="auto">
            <a:xfrm>
              <a:off x="1818648" y="166330"/>
              <a:ext cx="2024178" cy="352418"/>
            </a:xfrm>
            <a:custGeom>
              <a:avLst/>
              <a:gdLst>
                <a:gd name="T0" fmla="*/ 962 w 962"/>
                <a:gd name="T1" fmla="*/ 119 h 151"/>
                <a:gd name="T2" fmla="*/ 891 w 962"/>
                <a:gd name="T3" fmla="*/ 119 h 151"/>
                <a:gd name="T4" fmla="*/ 891 w 962"/>
                <a:gd name="T5" fmla="*/ 131 h 151"/>
                <a:gd name="T6" fmla="*/ 621 w 962"/>
                <a:gd name="T7" fmla="*/ 131 h 151"/>
                <a:gd name="T8" fmla="*/ 497 w 962"/>
                <a:gd name="T9" fmla="*/ 0 h 151"/>
                <a:gd name="T10" fmla="*/ 61 w 962"/>
                <a:gd name="T11" fmla="*/ 0 h 151"/>
                <a:gd name="T12" fmla="*/ 61 w 962"/>
                <a:gd name="T13" fmla="*/ 61 h 151"/>
                <a:gd name="T14" fmla="*/ 52 w 962"/>
                <a:gd name="T15" fmla="*/ 61 h 151"/>
                <a:gd name="T16" fmla="*/ 52 w 962"/>
                <a:gd name="T17" fmla="*/ 31 h 151"/>
                <a:gd name="T18" fmla="*/ 0 w 962"/>
                <a:gd name="T19" fmla="*/ 31 h 151"/>
                <a:gd name="T20" fmla="*/ 0 w 962"/>
                <a:gd name="T21" fmla="*/ 99 h 151"/>
                <a:gd name="T22" fmla="*/ 52 w 962"/>
                <a:gd name="T23" fmla="*/ 99 h 151"/>
                <a:gd name="T24" fmla="*/ 52 w 962"/>
                <a:gd name="T25" fmla="*/ 72 h 151"/>
                <a:gd name="T26" fmla="*/ 72 w 962"/>
                <a:gd name="T27" fmla="*/ 72 h 151"/>
                <a:gd name="T28" fmla="*/ 72 w 962"/>
                <a:gd name="T29" fmla="*/ 11 h 151"/>
                <a:gd name="T30" fmla="*/ 492 w 962"/>
                <a:gd name="T31" fmla="*/ 11 h 151"/>
                <a:gd name="T32" fmla="*/ 617 w 962"/>
                <a:gd name="T33" fmla="*/ 142 h 151"/>
                <a:gd name="T34" fmla="*/ 891 w 962"/>
                <a:gd name="T35" fmla="*/ 142 h 151"/>
                <a:gd name="T36" fmla="*/ 891 w 962"/>
                <a:gd name="T37" fmla="*/ 151 h 151"/>
                <a:gd name="T38" fmla="*/ 962 w 962"/>
                <a:gd name="T39" fmla="*/ 151 h 151"/>
                <a:gd name="T40" fmla="*/ 962 w 962"/>
                <a:gd name="T41" fmla="*/ 11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2" h="151">
                  <a:moveTo>
                    <a:pt x="962" y="119"/>
                  </a:moveTo>
                  <a:cubicBezTo>
                    <a:pt x="891" y="119"/>
                    <a:pt x="891" y="119"/>
                    <a:pt x="891" y="119"/>
                  </a:cubicBezTo>
                  <a:cubicBezTo>
                    <a:pt x="891" y="131"/>
                    <a:pt x="891" y="131"/>
                    <a:pt x="891" y="131"/>
                  </a:cubicBezTo>
                  <a:cubicBezTo>
                    <a:pt x="855" y="131"/>
                    <a:pt x="626" y="131"/>
                    <a:pt x="621" y="131"/>
                  </a:cubicBezTo>
                  <a:cubicBezTo>
                    <a:pt x="618" y="127"/>
                    <a:pt x="497" y="0"/>
                    <a:pt x="497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52"/>
                    <a:pt x="61" y="61"/>
                  </a:cubicBezTo>
                  <a:cubicBezTo>
                    <a:pt x="59" y="61"/>
                    <a:pt x="56" y="61"/>
                    <a:pt x="52" y="6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2"/>
                    <a:pt x="72" y="20"/>
                    <a:pt x="72" y="11"/>
                  </a:cubicBezTo>
                  <a:cubicBezTo>
                    <a:pt x="82" y="11"/>
                    <a:pt x="487" y="11"/>
                    <a:pt x="492" y="11"/>
                  </a:cubicBezTo>
                  <a:cubicBezTo>
                    <a:pt x="495" y="15"/>
                    <a:pt x="617" y="142"/>
                    <a:pt x="617" y="142"/>
                  </a:cubicBezTo>
                  <a:cubicBezTo>
                    <a:pt x="891" y="142"/>
                    <a:pt x="891" y="142"/>
                    <a:pt x="891" y="142"/>
                  </a:cubicBezTo>
                  <a:cubicBezTo>
                    <a:pt x="891" y="151"/>
                    <a:pt x="891" y="151"/>
                    <a:pt x="891" y="151"/>
                  </a:cubicBezTo>
                  <a:cubicBezTo>
                    <a:pt x="962" y="151"/>
                    <a:pt x="962" y="151"/>
                    <a:pt x="962" y="151"/>
                  </a:cubicBezTo>
                  <a:lnTo>
                    <a:pt x="962" y="11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0" name="Freeform 561"/>
            <p:cNvSpPr>
              <a:spLocks noEditPoints="1"/>
            </p:cNvSpPr>
            <p:nvPr/>
          </p:nvSpPr>
          <p:spPr bwMode="auto">
            <a:xfrm>
              <a:off x="5609867" y="-105366"/>
              <a:ext cx="834584" cy="488266"/>
            </a:xfrm>
            <a:custGeom>
              <a:avLst/>
              <a:gdLst>
                <a:gd name="T0" fmla="*/ 64 w 397"/>
                <a:gd name="T1" fmla="*/ 163 h 210"/>
                <a:gd name="T2" fmla="*/ 64 w 397"/>
                <a:gd name="T3" fmla="*/ 125 h 210"/>
                <a:gd name="T4" fmla="*/ 117 w 397"/>
                <a:gd name="T5" fmla="*/ 125 h 210"/>
                <a:gd name="T6" fmla="*/ 117 w 397"/>
                <a:gd name="T7" fmla="*/ 0 h 210"/>
                <a:gd name="T8" fmla="*/ 0 w 397"/>
                <a:gd name="T9" fmla="*/ 0 h 210"/>
                <a:gd name="T10" fmla="*/ 0 w 397"/>
                <a:gd name="T11" fmla="*/ 125 h 210"/>
                <a:gd name="T12" fmla="*/ 53 w 397"/>
                <a:gd name="T13" fmla="*/ 125 h 210"/>
                <a:gd name="T14" fmla="*/ 53 w 397"/>
                <a:gd name="T15" fmla="*/ 163 h 210"/>
                <a:gd name="T16" fmla="*/ 35 w 397"/>
                <a:gd name="T17" fmla="*/ 186 h 210"/>
                <a:gd name="T18" fmla="*/ 59 w 397"/>
                <a:gd name="T19" fmla="*/ 210 h 210"/>
                <a:gd name="T20" fmla="*/ 82 w 397"/>
                <a:gd name="T21" fmla="*/ 192 h 210"/>
                <a:gd name="T22" fmla="*/ 351 w 397"/>
                <a:gd name="T23" fmla="*/ 192 h 210"/>
                <a:gd name="T24" fmla="*/ 374 w 397"/>
                <a:gd name="T25" fmla="*/ 210 h 210"/>
                <a:gd name="T26" fmla="*/ 397 w 397"/>
                <a:gd name="T27" fmla="*/ 186 h 210"/>
                <a:gd name="T28" fmla="*/ 374 w 397"/>
                <a:gd name="T29" fmla="*/ 163 h 210"/>
                <a:gd name="T30" fmla="*/ 351 w 397"/>
                <a:gd name="T31" fmla="*/ 181 h 210"/>
                <a:gd name="T32" fmla="*/ 82 w 397"/>
                <a:gd name="T33" fmla="*/ 181 h 210"/>
                <a:gd name="T34" fmla="*/ 64 w 397"/>
                <a:gd name="T35" fmla="*/ 163 h 210"/>
                <a:gd name="T36" fmla="*/ 59 w 397"/>
                <a:gd name="T37" fmla="*/ 196 h 210"/>
                <a:gd name="T38" fmla="*/ 49 w 397"/>
                <a:gd name="T39" fmla="*/ 186 h 210"/>
                <a:gd name="T40" fmla="*/ 59 w 397"/>
                <a:gd name="T41" fmla="*/ 176 h 210"/>
                <a:gd name="T42" fmla="*/ 68 w 397"/>
                <a:gd name="T43" fmla="*/ 186 h 210"/>
                <a:gd name="T44" fmla="*/ 59 w 397"/>
                <a:gd name="T45" fmla="*/ 196 h 210"/>
                <a:gd name="T46" fmla="*/ 374 w 397"/>
                <a:gd name="T47" fmla="*/ 176 h 210"/>
                <a:gd name="T48" fmla="*/ 383 w 397"/>
                <a:gd name="T49" fmla="*/ 186 h 210"/>
                <a:gd name="T50" fmla="*/ 374 w 397"/>
                <a:gd name="T51" fmla="*/ 196 h 210"/>
                <a:gd name="T52" fmla="*/ 364 w 397"/>
                <a:gd name="T53" fmla="*/ 186 h 210"/>
                <a:gd name="T54" fmla="*/ 374 w 397"/>
                <a:gd name="T55" fmla="*/ 17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7" h="210">
                  <a:moveTo>
                    <a:pt x="64" y="163"/>
                  </a:moveTo>
                  <a:cubicBezTo>
                    <a:pt x="64" y="125"/>
                    <a:pt x="64" y="125"/>
                    <a:pt x="64" y="125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63"/>
                    <a:pt x="53" y="163"/>
                    <a:pt x="53" y="163"/>
                  </a:cubicBezTo>
                  <a:cubicBezTo>
                    <a:pt x="43" y="166"/>
                    <a:pt x="35" y="175"/>
                    <a:pt x="35" y="186"/>
                  </a:cubicBezTo>
                  <a:cubicBezTo>
                    <a:pt x="35" y="199"/>
                    <a:pt x="46" y="210"/>
                    <a:pt x="59" y="210"/>
                  </a:cubicBezTo>
                  <a:cubicBezTo>
                    <a:pt x="70" y="210"/>
                    <a:pt x="79" y="202"/>
                    <a:pt x="82" y="192"/>
                  </a:cubicBezTo>
                  <a:cubicBezTo>
                    <a:pt x="351" y="192"/>
                    <a:pt x="351" y="192"/>
                    <a:pt x="351" y="192"/>
                  </a:cubicBezTo>
                  <a:cubicBezTo>
                    <a:pt x="353" y="202"/>
                    <a:pt x="363" y="210"/>
                    <a:pt x="374" y="210"/>
                  </a:cubicBezTo>
                  <a:cubicBezTo>
                    <a:pt x="387" y="210"/>
                    <a:pt x="397" y="199"/>
                    <a:pt x="397" y="186"/>
                  </a:cubicBezTo>
                  <a:cubicBezTo>
                    <a:pt x="397" y="173"/>
                    <a:pt x="387" y="163"/>
                    <a:pt x="374" y="163"/>
                  </a:cubicBezTo>
                  <a:cubicBezTo>
                    <a:pt x="363" y="163"/>
                    <a:pt x="353" y="170"/>
                    <a:pt x="351" y="181"/>
                  </a:cubicBezTo>
                  <a:cubicBezTo>
                    <a:pt x="82" y="181"/>
                    <a:pt x="82" y="181"/>
                    <a:pt x="82" y="181"/>
                  </a:cubicBezTo>
                  <a:cubicBezTo>
                    <a:pt x="79" y="172"/>
                    <a:pt x="73" y="165"/>
                    <a:pt x="64" y="163"/>
                  </a:cubicBezTo>
                  <a:close/>
                  <a:moveTo>
                    <a:pt x="59" y="196"/>
                  </a:moveTo>
                  <a:cubicBezTo>
                    <a:pt x="53" y="196"/>
                    <a:pt x="49" y="191"/>
                    <a:pt x="49" y="186"/>
                  </a:cubicBezTo>
                  <a:cubicBezTo>
                    <a:pt x="49" y="181"/>
                    <a:pt x="53" y="176"/>
                    <a:pt x="59" y="176"/>
                  </a:cubicBezTo>
                  <a:cubicBezTo>
                    <a:pt x="64" y="176"/>
                    <a:pt x="68" y="181"/>
                    <a:pt x="68" y="186"/>
                  </a:cubicBezTo>
                  <a:cubicBezTo>
                    <a:pt x="68" y="191"/>
                    <a:pt x="64" y="196"/>
                    <a:pt x="59" y="196"/>
                  </a:cubicBezTo>
                  <a:close/>
                  <a:moveTo>
                    <a:pt x="374" y="176"/>
                  </a:moveTo>
                  <a:cubicBezTo>
                    <a:pt x="379" y="176"/>
                    <a:pt x="383" y="181"/>
                    <a:pt x="383" y="186"/>
                  </a:cubicBezTo>
                  <a:cubicBezTo>
                    <a:pt x="383" y="191"/>
                    <a:pt x="379" y="196"/>
                    <a:pt x="374" y="196"/>
                  </a:cubicBezTo>
                  <a:cubicBezTo>
                    <a:pt x="368" y="196"/>
                    <a:pt x="364" y="191"/>
                    <a:pt x="364" y="186"/>
                  </a:cubicBezTo>
                  <a:cubicBezTo>
                    <a:pt x="364" y="181"/>
                    <a:pt x="368" y="176"/>
                    <a:pt x="374" y="17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1" name="Freeform 562"/>
            <p:cNvSpPr>
              <a:spLocks noEditPoints="1"/>
            </p:cNvSpPr>
            <p:nvPr/>
          </p:nvSpPr>
          <p:spPr bwMode="auto">
            <a:xfrm>
              <a:off x="5199694" y="-156556"/>
              <a:ext cx="239343" cy="451844"/>
            </a:xfrm>
            <a:custGeom>
              <a:avLst/>
              <a:gdLst>
                <a:gd name="T0" fmla="*/ 114 w 114"/>
                <a:gd name="T1" fmla="*/ 133 h 194"/>
                <a:gd name="T2" fmla="*/ 114 w 114"/>
                <a:gd name="T3" fmla="*/ 0 h 194"/>
                <a:gd name="T4" fmla="*/ 0 w 114"/>
                <a:gd name="T5" fmla="*/ 0 h 194"/>
                <a:gd name="T6" fmla="*/ 0 w 114"/>
                <a:gd name="T7" fmla="*/ 133 h 194"/>
                <a:gd name="T8" fmla="*/ 29 w 114"/>
                <a:gd name="T9" fmla="*/ 133 h 194"/>
                <a:gd name="T10" fmla="*/ 29 w 114"/>
                <a:gd name="T11" fmla="*/ 148 h 194"/>
                <a:gd name="T12" fmla="*/ 10 w 114"/>
                <a:gd name="T13" fmla="*/ 171 h 194"/>
                <a:gd name="T14" fmla="*/ 33 w 114"/>
                <a:gd name="T15" fmla="*/ 194 h 194"/>
                <a:gd name="T16" fmla="*/ 57 w 114"/>
                <a:gd name="T17" fmla="*/ 171 h 194"/>
                <a:gd name="T18" fmla="*/ 40 w 114"/>
                <a:gd name="T19" fmla="*/ 148 h 194"/>
                <a:gd name="T20" fmla="*/ 40 w 114"/>
                <a:gd name="T21" fmla="*/ 133 h 194"/>
                <a:gd name="T22" fmla="*/ 114 w 114"/>
                <a:gd name="T23" fmla="*/ 133 h 194"/>
                <a:gd name="T24" fmla="*/ 43 w 114"/>
                <a:gd name="T25" fmla="*/ 171 h 194"/>
                <a:gd name="T26" fmla="*/ 33 w 114"/>
                <a:gd name="T27" fmla="*/ 181 h 194"/>
                <a:gd name="T28" fmla="*/ 24 w 114"/>
                <a:gd name="T29" fmla="*/ 171 h 194"/>
                <a:gd name="T30" fmla="*/ 33 w 114"/>
                <a:gd name="T31" fmla="*/ 161 h 194"/>
                <a:gd name="T32" fmla="*/ 43 w 114"/>
                <a:gd name="T33" fmla="*/ 17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94">
                  <a:moveTo>
                    <a:pt x="114" y="133"/>
                  </a:moveTo>
                  <a:cubicBezTo>
                    <a:pt x="114" y="0"/>
                    <a:pt x="114" y="0"/>
                    <a:pt x="1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9" y="133"/>
                    <a:pt x="29" y="133"/>
                    <a:pt x="29" y="133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18" y="150"/>
                    <a:pt x="10" y="160"/>
                    <a:pt x="10" y="171"/>
                  </a:cubicBezTo>
                  <a:cubicBezTo>
                    <a:pt x="10" y="184"/>
                    <a:pt x="20" y="194"/>
                    <a:pt x="33" y="194"/>
                  </a:cubicBezTo>
                  <a:cubicBezTo>
                    <a:pt x="46" y="194"/>
                    <a:pt x="57" y="184"/>
                    <a:pt x="57" y="171"/>
                  </a:cubicBezTo>
                  <a:cubicBezTo>
                    <a:pt x="57" y="160"/>
                    <a:pt x="50" y="151"/>
                    <a:pt x="40" y="148"/>
                  </a:cubicBezTo>
                  <a:cubicBezTo>
                    <a:pt x="40" y="133"/>
                    <a:pt x="40" y="133"/>
                    <a:pt x="40" y="133"/>
                  </a:cubicBezTo>
                  <a:lnTo>
                    <a:pt x="114" y="133"/>
                  </a:lnTo>
                  <a:close/>
                  <a:moveTo>
                    <a:pt x="43" y="171"/>
                  </a:moveTo>
                  <a:cubicBezTo>
                    <a:pt x="43" y="176"/>
                    <a:pt x="39" y="181"/>
                    <a:pt x="33" y="181"/>
                  </a:cubicBezTo>
                  <a:cubicBezTo>
                    <a:pt x="28" y="181"/>
                    <a:pt x="24" y="176"/>
                    <a:pt x="24" y="171"/>
                  </a:cubicBezTo>
                  <a:cubicBezTo>
                    <a:pt x="24" y="166"/>
                    <a:pt x="28" y="161"/>
                    <a:pt x="33" y="161"/>
                  </a:cubicBezTo>
                  <a:cubicBezTo>
                    <a:pt x="39" y="161"/>
                    <a:pt x="43" y="166"/>
                    <a:pt x="43" y="17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2" name="Freeform 563"/>
            <p:cNvSpPr>
              <a:spLocks noEditPoints="1"/>
            </p:cNvSpPr>
            <p:nvPr/>
          </p:nvSpPr>
          <p:spPr bwMode="auto">
            <a:xfrm>
              <a:off x="4600002" y="-154588"/>
              <a:ext cx="447544" cy="310089"/>
            </a:xfrm>
            <a:custGeom>
              <a:avLst/>
              <a:gdLst>
                <a:gd name="T0" fmla="*/ 0 w 213"/>
                <a:gd name="T1" fmla="*/ 0 h 133"/>
                <a:gd name="T2" fmla="*/ 0 w 213"/>
                <a:gd name="T3" fmla="*/ 133 h 133"/>
                <a:gd name="T4" fmla="*/ 123 w 213"/>
                <a:gd name="T5" fmla="*/ 133 h 133"/>
                <a:gd name="T6" fmla="*/ 123 w 213"/>
                <a:gd name="T7" fmla="*/ 68 h 133"/>
                <a:gd name="T8" fmla="*/ 167 w 213"/>
                <a:gd name="T9" fmla="*/ 68 h 133"/>
                <a:gd name="T10" fmla="*/ 190 w 213"/>
                <a:gd name="T11" fmla="*/ 84 h 133"/>
                <a:gd name="T12" fmla="*/ 213 w 213"/>
                <a:gd name="T13" fmla="*/ 60 h 133"/>
                <a:gd name="T14" fmla="*/ 190 w 213"/>
                <a:gd name="T15" fmla="*/ 37 h 133"/>
                <a:gd name="T16" fmla="*/ 166 w 213"/>
                <a:gd name="T17" fmla="*/ 57 h 133"/>
                <a:gd name="T18" fmla="*/ 123 w 213"/>
                <a:gd name="T19" fmla="*/ 57 h 133"/>
                <a:gd name="T20" fmla="*/ 123 w 213"/>
                <a:gd name="T21" fmla="*/ 0 h 133"/>
                <a:gd name="T22" fmla="*/ 0 w 213"/>
                <a:gd name="T23" fmla="*/ 0 h 133"/>
                <a:gd name="T24" fmla="*/ 190 w 213"/>
                <a:gd name="T25" fmla="*/ 51 h 133"/>
                <a:gd name="T26" fmla="*/ 199 w 213"/>
                <a:gd name="T27" fmla="*/ 60 h 133"/>
                <a:gd name="T28" fmla="*/ 190 w 213"/>
                <a:gd name="T29" fmla="*/ 70 h 133"/>
                <a:gd name="T30" fmla="*/ 180 w 213"/>
                <a:gd name="T31" fmla="*/ 60 h 133"/>
                <a:gd name="T32" fmla="*/ 190 w 213"/>
                <a:gd name="T33" fmla="*/ 5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33">
                  <a:moveTo>
                    <a:pt x="0" y="0"/>
                  </a:moveTo>
                  <a:cubicBezTo>
                    <a:pt x="0" y="133"/>
                    <a:pt x="0" y="133"/>
                    <a:pt x="0" y="133"/>
                  </a:cubicBezTo>
                  <a:cubicBezTo>
                    <a:pt x="123" y="133"/>
                    <a:pt x="123" y="133"/>
                    <a:pt x="123" y="133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67" y="68"/>
                    <a:pt x="167" y="68"/>
                    <a:pt x="167" y="68"/>
                  </a:cubicBezTo>
                  <a:cubicBezTo>
                    <a:pt x="170" y="77"/>
                    <a:pt x="179" y="84"/>
                    <a:pt x="190" y="84"/>
                  </a:cubicBezTo>
                  <a:cubicBezTo>
                    <a:pt x="203" y="84"/>
                    <a:pt x="213" y="73"/>
                    <a:pt x="213" y="60"/>
                  </a:cubicBezTo>
                  <a:cubicBezTo>
                    <a:pt x="213" y="47"/>
                    <a:pt x="203" y="37"/>
                    <a:pt x="190" y="37"/>
                  </a:cubicBezTo>
                  <a:cubicBezTo>
                    <a:pt x="178" y="37"/>
                    <a:pt x="168" y="46"/>
                    <a:pt x="166" y="57"/>
                  </a:cubicBezTo>
                  <a:cubicBezTo>
                    <a:pt x="123" y="57"/>
                    <a:pt x="123" y="57"/>
                    <a:pt x="123" y="57"/>
                  </a:cubicBezTo>
                  <a:cubicBezTo>
                    <a:pt x="123" y="0"/>
                    <a:pt x="123" y="0"/>
                    <a:pt x="123" y="0"/>
                  </a:cubicBezTo>
                  <a:lnTo>
                    <a:pt x="0" y="0"/>
                  </a:lnTo>
                  <a:close/>
                  <a:moveTo>
                    <a:pt x="190" y="51"/>
                  </a:moveTo>
                  <a:cubicBezTo>
                    <a:pt x="195" y="51"/>
                    <a:pt x="199" y="55"/>
                    <a:pt x="199" y="60"/>
                  </a:cubicBezTo>
                  <a:cubicBezTo>
                    <a:pt x="199" y="66"/>
                    <a:pt x="195" y="70"/>
                    <a:pt x="190" y="70"/>
                  </a:cubicBezTo>
                  <a:cubicBezTo>
                    <a:pt x="184" y="70"/>
                    <a:pt x="180" y="66"/>
                    <a:pt x="180" y="60"/>
                  </a:cubicBezTo>
                  <a:cubicBezTo>
                    <a:pt x="180" y="55"/>
                    <a:pt x="184" y="51"/>
                    <a:pt x="190" y="5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3" name="Freeform 564"/>
            <p:cNvSpPr>
              <a:spLocks noEditPoints="1"/>
            </p:cNvSpPr>
            <p:nvPr/>
          </p:nvSpPr>
          <p:spPr bwMode="auto">
            <a:xfrm>
              <a:off x="4086617" y="185034"/>
              <a:ext cx="694005" cy="340605"/>
            </a:xfrm>
            <a:custGeom>
              <a:avLst/>
              <a:gdLst>
                <a:gd name="T0" fmla="*/ 170 w 330"/>
                <a:gd name="T1" fmla="*/ 146 h 146"/>
                <a:gd name="T2" fmla="*/ 170 w 330"/>
                <a:gd name="T3" fmla="*/ 133 h 146"/>
                <a:gd name="T4" fmla="*/ 311 w 330"/>
                <a:gd name="T5" fmla="*/ 133 h 146"/>
                <a:gd name="T6" fmla="*/ 311 w 330"/>
                <a:gd name="T7" fmla="*/ 47 h 146"/>
                <a:gd name="T8" fmla="*/ 330 w 330"/>
                <a:gd name="T9" fmla="*/ 24 h 146"/>
                <a:gd name="T10" fmla="*/ 306 w 330"/>
                <a:gd name="T11" fmla="*/ 0 h 146"/>
                <a:gd name="T12" fmla="*/ 282 w 330"/>
                <a:gd name="T13" fmla="*/ 24 h 146"/>
                <a:gd name="T14" fmla="*/ 300 w 330"/>
                <a:gd name="T15" fmla="*/ 47 h 146"/>
                <a:gd name="T16" fmla="*/ 300 w 330"/>
                <a:gd name="T17" fmla="*/ 122 h 146"/>
                <a:gd name="T18" fmla="*/ 170 w 330"/>
                <a:gd name="T19" fmla="*/ 122 h 146"/>
                <a:gd name="T20" fmla="*/ 170 w 330"/>
                <a:gd name="T21" fmla="*/ 114 h 146"/>
                <a:gd name="T22" fmla="*/ 100 w 330"/>
                <a:gd name="T23" fmla="*/ 114 h 146"/>
                <a:gd name="T24" fmla="*/ 100 w 330"/>
                <a:gd name="T25" fmla="*/ 122 h 146"/>
                <a:gd name="T26" fmla="*/ 57 w 330"/>
                <a:gd name="T27" fmla="*/ 122 h 146"/>
                <a:gd name="T28" fmla="*/ 42 w 330"/>
                <a:gd name="T29" fmla="*/ 107 h 146"/>
                <a:gd name="T30" fmla="*/ 47 w 330"/>
                <a:gd name="T31" fmla="*/ 93 h 146"/>
                <a:gd name="T32" fmla="*/ 23 w 330"/>
                <a:gd name="T33" fmla="*/ 70 h 146"/>
                <a:gd name="T34" fmla="*/ 0 w 330"/>
                <a:gd name="T35" fmla="*/ 93 h 146"/>
                <a:gd name="T36" fmla="*/ 23 w 330"/>
                <a:gd name="T37" fmla="*/ 117 h 146"/>
                <a:gd name="T38" fmla="*/ 34 w 330"/>
                <a:gd name="T39" fmla="*/ 114 h 146"/>
                <a:gd name="T40" fmla="*/ 53 w 330"/>
                <a:gd name="T41" fmla="*/ 133 h 146"/>
                <a:gd name="T42" fmla="*/ 100 w 330"/>
                <a:gd name="T43" fmla="*/ 133 h 146"/>
                <a:gd name="T44" fmla="*/ 100 w 330"/>
                <a:gd name="T45" fmla="*/ 146 h 146"/>
                <a:gd name="T46" fmla="*/ 170 w 330"/>
                <a:gd name="T47" fmla="*/ 146 h 146"/>
                <a:gd name="T48" fmla="*/ 296 w 330"/>
                <a:gd name="T49" fmla="*/ 24 h 146"/>
                <a:gd name="T50" fmla="*/ 306 w 330"/>
                <a:gd name="T51" fmla="*/ 14 h 146"/>
                <a:gd name="T52" fmla="*/ 316 w 330"/>
                <a:gd name="T53" fmla="*/ 24 h 146"/>
                <a:gd name="T54" fmla="*/ 306 w 330"/>
                <a:gd name="T55" fmla="*/ 34 h 146"/>
                <a:gd name="T56" fmla="*/ 296 w 330"/>
                <a:gd name="T57" fmla="*/ 24 h 146"/>
                <a:gd name="T58" fmla="*/ 23 w 330"/>
                <a:gd name="T59" fmla="*/ 103 h 146"/>
                <a:gd name="T60" fmla="*/ 13 w 330"/>
                <a:gd name="T61" fmla="*/ 93 h 146"/>
                <a:gd name="T62" fmla="*/ 23 w 330"/>
                <a:gd name="T63" fmla="*/ 83 h 146"/>
                <a:gd name="T64" fmla="*/ 33 w 330"/>
                <a:gd name="T65" fmla="*/ 93 h 146"/>
                <a:gd name="T66" fmla="*/ 23 w 330"/>
                <a:gd name="T67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0" h="146">
                  <a:moveTo>
                    <a:pt x="170" y="146"/>
                  </a:moveTo>
                  <a:cubicBezTo>
                    <a:pt x="170" y="133"/>
                    <a:pt x="170" y="133"/>
                    <a:pt x="170" y="133"/>
                  </a:cubicBezTo>
                  <a:cubicBezTo>
                    <a:pt x="311" y="133"/>
                    <a:pt x="311" y="133"/>
                    <a:pt x="311" y="133"/>
                  </a:cubicBezTo>
                  <a:cubicBezTo>
                    <a:pt x="311" y="47"/>
                    <a:pt x="311" y="47"/>
                    <a:pt x="311" y="47"/>
                  </a:cubicBezTo>
                  <a:cubicBezTo>
                    <a:pt x="322" y="44"/>
                    <a:pt x="330" y="35"/>
                    <a:pt x="330" y="24"/>
                  </a:cubicBezTo>
                  <a:cubicBezTo>
                    <a:pt x="330" y="11"/>
                    <a:pt x="319" y="0"/>
                    <a:pt x="306" y="0"/>
                  </a:cubicBezTo>
                  <a:cubicBezTo>
                    <a:pt x="293" y="0"/>
                    <a:pt x="282" y="11"/>
                    <a:pt x="282" y="24"/>
                  </a:cubicBezTo>
                  <a:cubicBezTo>
                    <a:pt x="282" y="35"/>
                    <a:pt x="290" y="44"/>
                    <a:pt x="300" y="47"/>
                  </a:cubicBezTo>
                  <a:cubicBezTo>
                    <a:pt x="300" y="64"/>
                    <a:pt x="300" y="114"/>
                    <a:pt x="300" y="122"/>
                  </a:cubicBezTo>
                  <a:cubicBezTo>
                    <a:pt x="295" y="122"/>
                    <a:pt x="231" y="122"/>
                    <a:pt x="170" y="122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22"/>
                    <a:pt x="100" y="122"/>
                    <a:pt x="100" y="122"/>
                  </a:cubicBezTo>
                  <a:cubicBezTo>
                    <a:pt x="76" y="122"/>
                    <a:pt x="58" y="122"/>
                    <a:pt x="57" y="122"/>
                  </a:cubicBezTo>
                  <a:cubicBezTo>
                    <a:pt x="55" y="121"/>
                    <a:pt x="47" y="112"/>
                    <a:pt x="42" y="107"/>
                  </a:cubicBezTo>
                  <a:cubicBezTo>
                    <a:pt x="45" y="103"/>
                    <a:pt x="47" y="98"/>
                    <a:pt x="47" y="93"/>
                  </a:cubicBezTo>
                  <a:cubicBezTo>
                    <a:pt x="47" y="80"/>
                    <a:pt x="36" y="70"/>
                    <a:pt x="23" y="70"/>
                  </a:cubicBezTo>
                  <a:cubicBezTo>
                    <a:pt x="10" y="70"/>
                    <a:pt x="0" y="80"/>
                    <a:pt x="0" y="93"/>
                  </a:cubicBezTo>
                  <a:cubicBezTo>
                    <a:pt x="0" y="106"/>
                    <a:pt x="10" y="117"/>
                    <a:pt x="23" y="117"/>
                  </a:cubicBezTo>
                  <a:cubicBezTo>
                    <a:pt x="27" y="117"/>
                    <a:pt x="30" y="116"/>
                    <a:pt x="34" y="114"/>
                  </a:cubicBezTo>
                  <a:cubicBezTo>
                    <a:pt x="53" y="133"/>
                    <a:pt x="53" y="133"/>
                    <a:pt x="53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46"/>
                    <a:pt x="100" y="146"/>
                    <a:pt x="100" y="146"/>
                  </a:cubicBezTo>
                  <a:lnTo>
                    <a:pt x="170" y="146"/>
                  </a:lnTo>
                  <a:close/>
                  <a:moveTo>
                    <a:pt x="296" y="24"/>
                  </a:moveTo>
                  <a:cubicBezTo>
                    <a:pt x="296" y="19"/>
                    <a:pt x="301" y="14"/>
                    <a:pt x="306" y="14"/>
                  </a:cubicBezTo>
                  <a:cubicBezTo>
                    <a:pt x="311" y="14"/>
                    <a:pt x="316" y="19"/>
                    <a:pt x="316" y="24"/>
                  </a:cubicBezTo>
                  <a:cubicBezTo>
                    <a:pt x="316" y="29"/>
                    <a:pt x="311" y="34"/>
                    <a:pt x="306" y="34"/>
                  </a:cubicBezTo>
                  <a:cubicBezTo>
                    <a:pt x="301" y="34"/>
                    <a:pt x="296" y="29"/>
                    <a:pt x="296" y="24"/>
                  </a:cubicBezTo>
                  <a:close/>
                  <a:moveTo>
                    <a:pt x="23" y="103"/>
                  </a:moveTo>
                  <a:cubicBezTo>
                    <a:pt x="18" y="103"/>
                    <a:pt x="13" y="99"/>
                    <a:pt x="13" y="93"/>
                  </a:cubicBezTo>
                  <a:cubicBezTo>
                    <a:pt x="13" y="88"/>
                    <a:pt x="18" y="83"/>
                    <a:pt x="23" y="83"/>
                  </a:cubicBezTo>
                  <a:cubicBezTo>
                    <a:pt x="28" y="83"/>
                    <a:pt x="33" y="88"/>
                    <a:pt x="33" y="93"/>
                  </a:cubicBezTo>
                  <a:cubicBezTo>
                    <a:pt x="33" y="99"/>
                    <a:pt x="28" y="103"/>
                    <a:pt x="23" y="10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4" name="Freeform 565"/>
            <p:cNvSpPr>
              <a:spLocks noEditPoints="1"/>
            </p:cNvSpPr>
            <p:nvPr/>
          </p:nvSpPr>
          <p:spPr bwMode="auto">
            <a:xfrm>
              <a:off x="4296598" y="133845"/>
              <a:ext cx="355899" cy="161443"/>
            </a:xfrm>
            <a:custGeom>
              <a:avLst/>
              <a:gdLst>
                <a:gd name="T0" fmla="*/ 0 w 169"/>
                <a:gd name="T1" fmla="*/ 0 h 69"/>
                <a:gd name="T2" fmla="*/ 0 w 169"/>
                <a:gd name="T3" fmla="*/ 32 h 69"/>
                <a:gd name="T4" fmla="*/ 70 w 169"/>
                <a:gd name="T5" fmla="*/ 32 h 69"/>
                <a:gd name="T6" fmla="*/ 70 w 169"/>
                <a:gd name="T7" fmla="*/ 20 h 69"/>
                <a:gd name="T8" fmla="*/ 110 w 169"/>
                <a:gd name="T9" fmla="*/ 20 h 69"/>
                <a:gd name="T10" fmla="*/ 124 w 169"/>
                <a:gd name="T11" fmla="*/ 34 h 69"/>
                <a:gd name="T12" fmla="*/ 121 w 169"/>
                <a:gd name="T13" fmla="*/ 46 h 69"/>
                <a:gd name="T14" fmla="*/ 145 w 169"/>
                <a:gd name="T15" fmla="*/ 69 h 69"/>
                <a:gd name="T16" fmla="*/ 169 w 169"/>
                <a:gd name="T17" fmla="*/ 46 h 69"/>
                <a:gd name="T18" fmla="*/ 145 w 169"/>
                <a:gd name="T19" fmla="*/ 22 h 69"/>
                <a:gd name="T20" fmla="*/ 132 w 169"/>
                <a:gd name="T21" fmla="*/ 26 h 69"/>
                <a:gd name="T22" fmla="*/ 115 w 169"/>
                <a:gd name="T23" fmla="*/ 9 h 69"/>
                <a:gd name="T24" fmla="*/ 70 w 169"/>
                <a:gd name="T25" fmla="*/ 9 h 69"/>
                <a:gd name="T26" fmla="*/ 70 w 169"/>
                <a:gd name="T27" fmla="*/ 0 h 69"/>
                <a:gd name="T28" fmla="*/ 0 w 169"/>
                <a:gd name="T29" fmla="*/ 0 h 69"/>
                <a:gd name="T30" fmla="*/ 145 w 169"/>
                <a:gd name="T31" fmla="*/ 36 h 69"/>
                <a:gd name="T32" fmla="*/ 155 w 169"/>
                <a:gd name="T33" fmla="*/ 46 h 69"/>
                <a:gd name="T34" fmla="*/ 145 w 169"/>
                <a:gd name="T35" fmla="*/ 56 h 69"/>
                <a:gd name="T36" fmla="*/ 135 w 169"/>
                <a:gd name="T37" fmla="*/ 46 h 69"/>
                <a:gd name="T38" fmla="*/ 145 w 169"/>
                <a:gd name="T3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" h="69">
                  <a:moveTo>
                    <a:pt x="0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83" y="20"/>
                    <a:pt x="107" y="20"/>
                    <a:pt x="110" y="20"/>
                  </a:cubicBezTo>
                  <a:cubicBezTo>
                    <a:pt x="112" y="22"/>
                    <a:pt x="119" y="29"/>
                    <a:pt x="124" y="34"/>
                  </a:cubicBezTo>
                  <a:cubicBezTo>
                    <a:pt x="123" y="38"/>
                    <a:pt x="121" y="42"/>
                    <a:pt x="121" y="46"/>
                  </a:cubicBezTo>
                  <a:cubicBezTo>
                    <a:pt x="121" y="59"/>
                    <a:pt x="132" y="69"/>
                    <a:pt x="145" y="69"/>
                  </a:cubicBezTo>
                  <a:cubicBezTo>
                    <a:pt x="158" y="69"/>
                    <a:pt x="169" y="59"/>
                    <a:pt x="169" y="46"/>
                  </a:cubicBezTo>
                  <a:cubicBezTo>
                    <a:pt x="169" y="33"/>
                    <a:pt x="158" y="22"/>
                    <a:pt x="145" y="22"/>
                  </a:cubicBezTo>
                  <a:cubicBezTo>
                    <a:pt x="140" y="22"/>
                    <a:pt x="136" y="24"/>
                    <a:pt x="132" y="26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0"/>
                    <a:pt x="70" y="0"/>
                    <a:pt x="70" y="0"/>
                  </a:cubicBezTo>
                  <a:lnTo>
                    <a:pt x="0" y="0"/>
                  </a:lnTo>
                  <a:close/>
                  <a:moveTo>
                    <a:pt x="145" y="36"/>
                  </a:moveTo>
                  <a:cubicBezTo>
                    <a:pt x="150" y="36"/>
                    <a:pt x="155" y="41"/>
                    <a:pt x="155" y="46"/>
                  </a:cubicBezTo>
                  <a:cubicBezTo>
                    <a:pt x="155" y="51"/>
                    <a:pt x="150" y="56"/>
                    <a:pt x="145" y="56"/>
                  </a:cubicBezTo>
                  <a:cubicBezTo>
                    <a:pt x="140" y="56"/>
                    <a:pt x="135" y="51"/>
                    <a:pt x="135" y="46"/>
                  </a:cubicBezTo>
                  <a:cubicBezTo>
                    <a:pt x="135" y="41"/>
                    <a:pt x="140" y="36"/>
                    <a:pt x="145" y="3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5" name="Freeform 566"/>
            <p:cNvSpPr>
              <a:spLocks noEditPoints="1"/>
            </p:cNvSpPr>
            <p:nvPr/>
          </p:nvSpPr>
          <p:spPr bwMode="auto">
            <a:xfrm>
              <a:off x="3283174" y="476419"/>
              <a:ext cx="3702245" cy="302214"/>
            </a:xfrm>
            <a:custGeom>
              <a:avLst/>
              <a:gdLst>
                <a:gd name="T0" fmla="*/ 1102 w 1760"/>
                <a:gd name="T1" fmla="*/ 0 h 130"/>
                <a:gd name="T2" fmla="*/ 1036 w 1760"/>
                <a:gd name="T3" fmla="*/ 66 h 130"/>
                <a:gd name="T4" fmla="*/ 647 w 1760"/>
                <a:gd name="T5" fmla="*/ 66 h 130"/>
                <a:gd name="T6" fmla="*/ 624 w 1760"/>
                <a:gd name="T7" fmla="*/ 49 h 130"/>
                <a:gd name="T8" fmla="*/ 602 w 1760"/>
                <a:gd name="T9" fmla="*/ 66 h 130"/>
                <a:gd name="T10" fmla="*/ 552 w 1760"/>
                <a:gd name="T11" fmla="*/ 66 h 130"/>
                <a:gd name="T12" fmla="*/ 552 w 1760"/>
                <a:gd name="T13" fmla="*/ 59 h 130"/>
                <a:gd name="T14" fmla="*/ 482 w 1760"/>
                <a:gd name="T15" fmla="*/ 59 h 130"/>
                <a:gd name="T16" fmla="*/ 482 w 1760"/>
                <a:gd name="T17" fmla="*/ 66 h 130"/>
                <a:gd name="T18" fmla="*/ 338 w 1760"/>
                <a:gd name="T19" fmla="*/ 66 h 130"/>
                <a:gd name="T20" fmla="*/ 306 w 1760"/>
                <a:gd name="T21" fmla="*/ 98 h 130"/>
                <a:gd name="T22" fmla="*/ 46 w 1760"/>
                <a:gd name="T23" fmla="*/ 98 h 130"/>
                <a:gd name="T24" fmla="*/ 24 w 1760"/>
                <a:gd name="T25" fmla="*/ 83 h 130"/>
                <a:gd name="T26" fmla="*/ 0 w 1760"/>
                <a:gd name="T27" fmla="*/ 107 h 130"/>
                <a:gd name="T28" fmla="*/ 24 w 1760"/>
                <a:gd name="T29" fmla="*/ 130 h 130"/>
                <a:gd name="T30" fmla="*/ 47 w 1760"/>
                <a:gd name="T31" fmla="*/ 109 h 130"/>
                <a:gd name="T32" fmla="*/ 311 w 1760"/>
                <a:gd name="T33" fmla="*/ 109 h 130"/>
                <a:gd name="T34" fmla="*/ 343 w 1760"/>
                <a:gd name="T35" fmla="*/ 77 h 130"/>
                <a:gd name="T36" fmla="*/ 482 w 1760"/>
                <a:gd name="T37" fmla="*/ 77 h 130"/>
                <a:gd name="T38" fmla="*/ 482 w 1760"/>
                <a:gd name="T39" fmla="*/ 90 h 130"/>
                <a:gd name="T40" fmla="*/ 552 w 1760"/>
                <a:gd name="T41" fmla="*/ 90 h 130"/>
                <a:gd name="T42" fmla="*/ 552 w 1760"/>
                <a:gd name="T43" fmla="*/ 77 h 130"/>
                <a:gd name="T44" fmla="*/ 601 w 1760"/>
                <a:gd name="T45" fmla="*/ 77 h 130"/>
                <a:gd name="T46" fmla="*/ 624 w 1760"/>
                <a:gd name="T47" fmla="*/ 96 h 130"/>
                <a:gd name="T48" fmla="*/ 647 w 1760"/>
                <a:gd name="T49" fmla="*/ 77 h 130"/>
                <a:gd name="T50" fmla="*/ 1041 w 1760"/>
                <a:gd name="T51" fmla="*/ 77 h 130"/>
                <a:gd name="T52" fmla="*/ 1106 w 1760"/>
                <a:gd name="T53" fmla="*/ 11 h 130"/>
                <a:gd name="T54" fmla="*/ 1760 w 1760"/>
                <a:gd name="T55" fmla="*/ 11 h 130"/>
                <a:gd name="T56" fmla="*/ 1760 w 1760"/>
                <a:gd name="T57" fmla="*/ 0 h 130"/>
                <a:gd name="T58" fmla="*/ 1102 w 1760"/>
                <a:gd name="T59" fmla="*/ 0 h 130"/>
                <a:gd name="T60" fmla="*/ 24 w 1760"/>
                <a:gd name="T61" fmla="*/ 117 h 130"/>
                <a:gd name="T62" fmla="*/ 14 w 1760"/>
                <a:gd name="T63" fmla="*/ 107 h 130"/>
                <a:gd name="T64" fmla="*/ 24 w 1760"/>
                <a:gd name="T65" fmla="*/ 97 h 130"/>
                <a:gd name="T66" fmla="*/ 34 w 1760"/>
                <a:gd name="T67" fmla="*/ 107 h 130"/>
                <a:gd name="T68" fmla="*/ 24 w 1760"/>
                <a:gd name="T69" fmla="*/ 117 h 130"/>
                <a:gd name="T70" fmla="*/ 624 w 1760"/>
                <a:gd name="T71" fmla="*/ 82 h 130"/>
                <a:gd name="T72" fmla="*/ 614 w 1760"/>
                <a:gd name="T73" fmla="*/ 72 h 130"/>
                <a:gd name="T74" fmla="*/ 624 w 1760"/>
                <a:gd name="T75" fmla="*/ 62 h 130"/>
                <a:gd name="T76" fmla="*/ 634 w 1760"/>
                <a:gd name="T77" fmla="*/ 72 h 130"/>
                <a:gd name="T78" fmla="*/ 624 w 1760"/>
                <a:gd name="T79" fmla="*/ 8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60" h="130">
                  <a:moveTo>
                    <a:pt x="1102" y="0"/>
                  </a:moveTo>
                  <a:cubicBezTo>
                    <a:pt x="1102" y="0"/>
                    <a:pt x="1039" y="63"/>
                    <a:pt x="1036" y="66"/>
                  </a:cubicBezTo>
                  <a:cubicBezTo>
                    <a:pt x="1032" y="66"/>
                    <a:pt x="687" y="66"/>
                    <a:pt x="647" y="66"/>
                  </a:cubicBezTo>
                  <a:cubicBezTo>
                    <a:pt x="644" y="56"/>
                    <a:pt x="635" y="49"/>
                    <a:pt x="624" y="49"/>
                  </a:cubicBezTo>
                  <a:cubicBezTo>
                    <a:pt x="613" y="49"/>
                    <a:pt x="604" y="56"/>
                    <a:pt x="602" y="66"/>
                  </a:cubicBezTo>
                  <a:cubicBezTo>
                    <a:pt x="552" y="66"/>
                    <a:pt x="552" y="66"/>
                    <a:pt x="552" y="66"/>
                  </a:cubicBezTo>
                  <a:cubicBezTo>
                    <a:pt x="552" y="59"/>
                    <a:pt x="552" y="59"/>
                    <a:pt x="552" y="59"/>
                  </a:cubicBezTo>
                  <a:cubicBezTo>
                    <a:pt x="482" y="59"/>
                    <a:pt x="482" y="59"/>
                    <a:pt x="482" y="59"/>
                  </a:cubicBezTo>
                  <a:cubicBezTo>
                    <a:pt x="482" y="66"/>
                    <a:pt x="482" y="66"/>
                    <a:pt x="482" y="66"/>
                  </a:cubicBezTo>
                  <a:cubicBezTo>
                    <a:pt x="338" y="66"/>
                    <a:pt x="338" y="66"/>
                    <a:pt x="338" y="66"/>
                  </a:cubicBezTo>
                  <a:cubicBezTo>
                    <a:pt x="338" y="66"/>
                    <a:pt x="309" y="95"/>
                    <a:pt x="306" y="98"/>
                  </a:cubicBezTo>
                  <a:cubicBezTo>
                    <a:pt x="302" y="98"/>
                    <a:pt x="82" y="98"/>
                    <a:pt x="46" y="98"/>
                  </a:cubicBezTo>
                  <a:cubicBezTo>
                    <a:pt x="42" y="89"/>
                    <a:pt x="34" y="83"/>
                    <a:pt x="24" y="83"/>
                  </a:cubicBezTo>
                  <a:cubicBezTo>
                    <a:pt x="11" y="83"/>
                    <a:pt x="0" y="94"/>
                    <a:pt x="0" y="107"/>
                  </a:cubicBezTo>
                  <a:cubicBezTo>
                    <a:pt x="0" y="120"/>
                    <a:pt x="11" y="130"/>
                    <a:pt x="24" y="130"/>
                  </a:cubicBezTo>
                  <a:cubicBezTo>
                    <a:pt x="36" y="130"/>
                    <a:pt x="46" y="121"/>
                    <a:pt x="47" y="109"/>
                  </a:cubicBezTo>
                  <a:cubicBezTo>
                    <a:pt x="311" y="109"/>
                    <a:pt x="311" y="109"/>
                    <a:pt x="311" y="109"/>
                  </a:cubicBezTo>
                  <a:cubicBezTo>
                    <a:pt x="311" y="109"/>
                    <a:pt x="340" y="80"/>
                    <a:pt x="343" y="77"/>
                  </a:cubicBezTo>
                  <a:cubicBezTo>
                    <a:pt x="345" y="77"/>
                    <a:pt x="415" y="77"/>
                    <a:pt x="482" y="77"/>
                  </a:cubicBezTo>
                  <a:cubicBezTo>
                    <a:pt x="482" y="90"/>
                    <a:pt x="482" y="90"/>
                    <a:pt x="482" y="90"/>
                  </a:cubicBezTo>
                  <a:cubicBezTo>
                    <a:pt x="552" y="90"/>
                    <a:pt x="552" y="90"/>
                    <a:pt x="552" y="90"/>
                  </a:cubicBezTo>
                  <a:cubicBezTo>
                    <a:pt x="552" y="77"/>
                    <a:pt x="552" y="77"/>
                    <a:pt x="552" y="77"/>
                  </a:cubicBezTo>
                  <a:cubicBezTo>
                    <a:pt x="575" y="77"/>
                    <a:pt x="593" y="77"/>
                    <a:pt x="601" y="77"/>
                  </a:cubicBezTo>
                  <a:cubicBezTo>
                    <a:pt x="603" y="88"/>
                    <a:pt x="613" y="96"/>
                    <a:pt x="624" y="96"/>
                  </a:cubicBezTo>
                  <a:cubicBezTo>
                    <a:pt x="636" y="96"/>
                    <a:pt x="645" y="88"/>
                    <a:pt x="647" y="77"/>
                  </a:cubicBezTo>
                  <a:cubicBezTo>
                    <a:pt x="1041" y="77"/>
                    <a:pt x="1041" y="77"/>
                    <a:pt x="1041" y="77"/>
                  </a:cubicBezTo>
                  <a:cubicBezTo>
                    <a:pt x="1041" y="77"/>
                    <a:pt x="1103" y="14"/>
                    <a:pt x="1106" y="11"/>
                  </a:cubicBezTo>
                  <a:cubicBezTo>
                    <a:pt x="1110" y="11"/>
                    <a:pt x="1651" y="11"/>
                    <a:pt x="1760" y="11"/>
                  </a:cubicBezTo>
                  <a:cubicBezTo>
                    <a:pt x="1760" y="0"/>
                    <a:pt x="1760" y="0"/>
                    <a:pt x="1760" y="0"/>
                  </a:cubicBezTo>
                  <a:lnTo>
                    <a:pt x="1102" y="0"/>
                  </a:lnTo>
                  <a:close/>
                  <a:moveTo>
                    <a:pt x="24" y="117"/>
                  </a:moveTo>
                  <a:cubicBezTo>
                    <a:pt x="18" y="117"/>
                    <a:pt x="14" y="112"/>
                    <a:pt x="14" y="107"/>
                  </a:cubicBezTo>
                  <a:cubicBezTo>
                    <a:pt x="14" y="101"/>
                    <a:pt x="18" y="97"/>
                    <a:pt x="24" y="97"/>
                  </a:cubicBezTo>
                  <a:cubicBezTo>
                    <a:pt x="29" y="97"/>
                    <a:pt x="34" y="101"/>
                    <a:pt x="34" y="107"/>
                  </a:cubicBezTo>
                  <a:cubicBezTo>
                    <a:pt x="34" y="112"/>
                    <a:pt x="29" y="117"/>
                    <a:pt x="24" y="117"/>
                  </a:cubicBezTo>
                  <a:close/>
                  <a:moveTo>
                    <a:pt x="624" y="82"/>
                  </a:moveTo>
                  <a:cubicBezTo>
                    <a:pt x="619" y="82"/>
                    <a:pt x="614" y="78"/>
                    <a:pt x="614" y="72"/>
                  </a:cubicBezTo>
                  <a:cubicBezTo>
                    <a:pt x="614" y="67"/>
                    <a:pt x="619" y="62"/>
                    <a:pt x="624" y="62"/>
                  </a:cubicBezTo>
                  <a:cubicBezTo>
                    <a:pt x="630" y="62"/>
                    <a:pt x="634" y="67"/>
                    <a:pt x="634" y="72"/>
                  </a:cubicBezTo>
                  <a:cubicBezTo>
                    <a:pt x="634" y="78"/>
                    <a:pt x="630" y="82"/>
                    <a:pt x="624" y="8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6" name="Freeform 567"/>
            <p:cNvSpPr>
              <a:spLocks noEditPoints="1"/>
            </p:cNvSpPr>
            <p:nvPr/>
          </p:nvSpPr>
          <p:spPr bwMode="auto">
            <a:xfrm>
              <a:off x="2483290" y="807180"/>
              <a:ext cx="4502130" cy="1424440"/>
            </a:xfrm>
            <a:custGeom>
              <a:avLst/>
              <a:gdLst>
                <a:gd name="T0" fmla="*/ 1445 w 2140"/>
                <a:gd name="T1" fmla="*/ 0 h 612"/>
                <a:gd name="T2" fmla="*/ 1347 w 2140"/>
                <a:gd name="T3" fmla="*/ 97 h 612"/>
                <a:gd name="T4" fmla="*/ 1112 w 2140"/>
                <a:gd name="T5" fmla="*/ 97 h 612"/>
                <a:gd name="T6" fmla="*/ 1074 w 2140"/>
                <a:gd name="T7" fmla="*/ 135 h 612"/>
                <a:gd name="T8" fmla="*/ 271 w 2140"/>
                <a:gd name="T9" fmla="*/ 135 h 612"/>
                <a:gd name="T10" fmla="*/ 271 w 2140"/>
                <a:gd name="T11" fmla="*/ 275 h 612"/>
                <a:gd name="T12" fmla="*/ 110 w 2140"/>
                <a:gd name="T13" fmla="*/ 275 h 612"/>
                <a:gd name="T14" fmla="*/ 18 w 2140"/>
                <a:gd name="T15" fmla="*/ 367 h 612"/>
                <a:gd name="T16" fmla="*/ 18 w 2140"/>
                <a:gd name="T17" fmla="*/ 566 h 612"/>
                <a:gd name="T18" fmla="*/ 0 w 2140"/>
                <a:gd name="T19" fmla="*/ 589 h 612"/>
                <a:gd name="T20" fmla="*/ 24 w 2140"/>
                <a:gd name="T21" fmla="*/ 612 h 612"/>
                <a:gd name="T22" fmla="*/ 48 w 2140"/>
                <a:gd name="T23" fmla="*/ 589 h 612"/>
                <a:gd name="T24" fmla="*/ 29 w 2140"/>
                <a:gd name="T25" fmla="*/ 566 h 612"/>
                <a:gd name="T26" fmla="*/ 29 w 2140"/>
                <a:gd name="T27" fmla="*/ 372 h 612"/>
                <a:gd name="T28" fmla="*/ 114 w 2140"/>
                <a:gd name="T29" fmla="*/ 286 h 612"/>
                <a:gd name="T30" fmla="*/ 282 w 2140"/>
                <a:gd name="T31" fmla="*/ 286 h 612"/>
                <a:gd name="T32" fmla="*/ 282 w 2140"/>
                <a:gd name="T33" fmla="*/ 146 h 612"/>
                <a:gd name="T34" fmla="*/ 1079 w 2140"/>
                <a:gd name="T35" fmla="*/ 146 h 612"/>
                <a:gd name="T36" fmla="*/ 1117 w 2140"/>
                <a:gd name="T37" fmla="*/ 108 h 612"/>
                <a:gd name="T38" fmla="*/ 1352 w 2140"/>
                <a:gd name="T39" fmla="*/ 108 h 612"/>
                <a:gd name="T40" fmla="*/ 1449 w 2140"/>
                <a:gd name="T41" fmla="*/ 11 h 612"/>
                <a:gd name="T42" fmla="*/ 2140 w 2140"/>
                <a:gd name="T43" fmla="*/ 11 h 612"/>
                <a:gd name="T44" fmla="*/ 2140 w 2140"/>
                <a:gd name="T45" fmla="*/ 0 h 612"/>
                <a:gd name="T46" fmla="*/ 1445 w 2140"/>
                <a:gd name="T47" fmla="*/ 0 h 612"/>
                <a:gd name="T48" fmla="*/ 34 w 2140"/>
                <a:gd name="T49" fmla="*/ 589 h 612"/>
                <a:gd name="T50" fmla="*/ 24 w 2140"/>
                <a:gd name="T51" fmla="*/ 598 h 612"/>
                <a:gd name="T52" fmla="*/ 14 w 2140"/>
                <a:gd name="T53" fmla="*/ 589 h 612"/>
                <a:gd name="T54" fmla="*/ 24 w 2140"/>
                <a:gd name="T55" fmla="*/ 579 h 612"/>
                <a:gd name="T56" fmla="*/ 34 w 2140"/>
                <a:gd name="T57" fmla="*/ 589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0" h="612">
                  <a:moveTo>
                    <a:pt x="1445" y="0"/>
                  </a:moveTo>
                  <a:cubicBezTo>
                    <a:pt x="1445" y="0"/>
                    <a:pt x="1351" y="94"/>
                    <a:pt x="1347" y="97"/>
                  </a:cubicBezTo>
                  <a:cubicBezTo>
                    <a:pt x="1343" y="97"/>
                    <a:pt x="1112" y="97"/>
                    <a:pt x="1112" y="97"/>
                  </a:cubicBezTo>
                  <a:cubicBezTo>
                    <a:pt x="1112" y="97"/>
                    <a:pt x="1077" y="132"/>
                    <a:pt x="1074" y="135"/>
                  </a:cubicBezTo>
                  <a:cubicBezTo>
                    <a:pt x="1070" y="135"/>
                    <a:pt x="271" y="135"/>
                    <a:pt x="271" y="135"/>
                  </a:cubicBezTo>
                  <a:cubicBezTo>
                    <a:pt x="271" y="135"/>
                    <a:pt x="271" y="265"/>
                    <a:pt x="271" y="275"/>
                  </a:cubicBezTo>
                  <a:cubicBezTo>
                    <a:pt x="261" y="275"/>
                    <a:pt x="110" y="275"/>
                    <a:pt x="110" y="275"/>
                  </a:cubicBezTo>
                  <a:cubicBezTo>
                    <a:pt x="18" y="367"/>
                    <a:pt x="18" y="367"/>
                    <a:pt x="18" y="367"/>
                  </a:cubicBezTo>
                  <a:cubicBezTo>
                    <a:pt x="18" y="566"/>
                    <a:pt x="18" y="566"/>
                    <a:pt x="18" y="566"/>
                  </a:cubicBezTo>
                  <a:cubicBezTo>
                    <a:pt x="8" y="569"/>
                    <a:pt x="0" y="578"/>
                    <a:pt x="0" y="589"/>
                  </a:cubicBezTo>
                  <a:cubicBezTo>
                    <a:pt x="0" y="602"/>
                    <a:pt x="11" y="612"/>
                    <a:pt x="24" y="612"/>
                  </a:cubicBezTo>
                  <a:cubicBezTo>
                    <a:pt x="37" y="612"/>
                    <a:pt x="48" y="602"/>
                    <a:pt x="48" y="589"/>
                  </a:cubicBezTo>
                  <a:cubicBezTo>
                    <a:pt x="48" y="578"/>
                    <a:pt x="40" y="568"/>
                    <a:pt x="29" y="566"/>
                  </a:cubicBezTo>
                  <a:cubicBezTo>
                    <a:pt x="29" y="538"/>
                    <a:pt x="29" y="376"/>
                    <a:pt x="29" y="372"/>
                  </a:cubicBezTo>
                  <a:cubicBezTo>
                    <a:pt x="32" y="369"/>
                    <a:pt x="111" y="289"/>
                    <a:pt x="114" y="286"/>
                  </a:cubicBezTo>
                  <a:cubicBezTo>
                    <a:pt x="119" y="286"/>
                    <a:pt x="282" y="286"/>
                    <a:pt x="282" y="286"/>
                  </a:cubicBezTo>
                  <a:cubicBezTo>
                    <a:pt x="282" y="286"/>
                    <a:pt x="282" y="156"/>
                    <a:pt x="282" y="146"/>
                  </a:cubicBezTo>
                  <a:cubicBezTo>
                    <a:pt x="293" y="146"/>
                    <a:pt x="1079" y="146"/>
                    <a:pt x="1079" y="146"/>
                  </a:cubicBezTo>
                  <a:cubicBezTo>
                    <a:pt x="1079" y="146"/>
                    <a:pt x="1114" y="111"/>
                    <a:pt x="1117" y="108"/>
                  </a:cubicBezTo>
                  <a:cubicBezTo>
                    <a:pt x="1121" y="108"/>
                    <a:pt x="1352" y="108"/>
                    <a:pt x="1352" y="108"/>
                  </a:cubicBezTo>
                  <a:cubicBezTo>
                    <a:pt x="1352" y="108"/>
                    <a:pt x="1446" y="14"/>
                    <a:pt x="1449" y="11"/>
                  </a:cubicBezTo>
                  <a:cubicBezTo>
                    <a:pt x="1453" y="11"/>
                    <a:pt x="2002" y="11"/>
                    <a:pt x="2140" y="11"/>
                  </a:cubicBezTo>
                  <a:cubicBezTo>
                    <a:pt x="2140" y="0"/>
                    <a:pt x="2140" y="0"/>
                    <a:pt x="2140" y="0"/>
                  </a:cubicBezTo>
                  <a:lnTo>
                    <a:pt x="1445" y="0"/>
                  </a:lnTo>
                  <a:close/>
                  <a:moveTo>
                    <a:pt x="34" y="589"/>
                  </a:moveTo>
                  <a:cubicBezTo>
                    <a:pt x="34" y="594"/>
                    <a:pt x="29" y="598"/>
                    <a:pt x="24" y="598"/>
                  </a:cubicBezTo>
                  <a:cubicBezTo>
                    <a:pt x="19" y="598"/>
                    <a:pt x="14" y="594"/>
                    <a:pt x="14" y="589"/>
                  </a:cubicBezTo>
                  <a:cubicBezTo>
                    <a:pt x="14" y="583"/>
                    <a:pt x="19" y="579"/>
                    <a:pt x="24" y="579"/>
                  </a:cubicBezTo>
                  <a:cubicBezTo>
                    <a:pt x="29" y="579"/>
                    <a:pt x="34" y="583"/>
                    <a:pt x="34" y="58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7" name="Freeform 568"/>
            <p:cNvSpPr>
              <a:spLocks/>
            </p:cNvSpPr>
            <p:nvPr/>
          </p:nvSpPr>
          <p:spPr bwMode="auto">
            <a:xfrm>
              <a:off x="2575824" y="1523830"/>
              <a:ext cx="2135398" cy="714681"/>
            </a:xfrm>
            <a:custGeom>
              <a:avLst/>
              <a:gdLst>
                <a:gd name="T0" fmla="*/ 11 w 1015"/>
                <a:gd name="T1" fmla="*/ 102 h 307"/>
                <a:gd name="T2" fmla="*/ 11 w 1015"/>
                <a:gd name="T3" fmla="*/ 128 h 307"/>
                <a:gd name="T4" fmla="*/ 0 w 1015"/>
                <a:gd name="T5" fmla="*/ 128 h 307"/>
                <a:gd name="T6" fmla="*/ 0 w 1015"/>
                <a:gd name="T7" fmla="*/ 241 h 307"/>
                <a:gd name="T8" fmla="*/ 33 w 1015"/>
                <a:gd name="T9" fmla="*/ 241 h 307"/>
                <a:gd name="T10" fmla="*/ 33 w 1015"/>
                <a:gd name="T11" fmla="*/ 128 h 307"/>
                <a:gd name="T12" fmla="*/ 21 w 1015"/>
                <a:gd name="T13" fmla="*/ 128 h 307"/>
                <a:gd name="T14" fmla="*/ 21 w 1015"/>
                <a:gd name="T15" fmla="*/ 107 h 307"/>
                <a:gd name="T16" fmla="*/ 117 w 1015"/>
                <a:gd name="T17" fmla="*/ 11 h 307"/>
                <a:gd name="T18" fmla="*/ 834 w 1015"/>
                <a:gd name="T19" fmla="*/ 11 h 307"/>
                <a:gd name="T20" fmla="*/ 993 w 1015"/>
                <a:gd name="T21" fmla="*/ 168 h 307"/>
                <a:gd name="T22" fmla="*/ 993 w 1015"/>
                <a:gd name="T23" fmla="*/ 195 h 307"/>
                <a:gd name="T24" fmla="*/ 983 w 1015"/>
                <a:gd name="T25" fmla="*/ 195 h 307"/>
                <a:gd name="T26" fmla="*/ 983 w 1015"/>
                <a:gd name="T27" fmla="*/ 307 h 307"/>
                <a:gd name="T28" fmla="*/ 1015 w 1015"/>
                <a:gd name="T29" fmla="*/ 307 h 307"/>
                <a:gd name="T30" fmla="*/ 1015 w 1015"/>
                <a:gd name="T31" fmla="*/ 195 h 307"/>
                <a:gd name="T32" fmla="*/ 1004 w 1015"/>
                <a:gd name="T33" fmla="*/ 195 h 307"/>
                <a:gd name="T34" fmla="*/ 1004 w 1015"/>
                <a:gd name="T35" fmla="*/ 164 h 307"/>
                <a:gd name="T36" fmla="*/ 838 w 1015"/>
                <a:gd name="T37" fmla="*/ 0 h 307"/>
                <a:gd name="T38" fmla="*/ 113 w 1015"/>
                <a:gd name="T39" fmla="*/ 0 h 307"/>
                <a:gd name="T40" fmla="*/ 11 w 1015"/>
                <a:gd name="T41" fmla="*/ 102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5" h="307">
                  <a:moveTo>
                    <a:pt x="11" y="102"/>
                  </a:moveTo>
                  <a:cubicBezTo>
                    <a:pt x="11" y="128"/>
                    <a:pt x="11" y="128"/>
                    <a:pt x="11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33" y="241"/>
                    <a:pt x="33" y="241"/>
                    <a:pt x="33" y="241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120"/>
                    <a:pt x="21" y="109"/>
                    <a:pt x="21" y="107"/>
                  </a:cubicBezTo>
                  <a:cubicBezTo>
                    <a:pt x="24" y="104"/>
                    <a:pt x="114" y="14"/>
                    <a:pt x="117" y="11"/>
                  </a:cubicBezTo>
                  <a:cubicBezTo>
                    <a:pt x="122" y="11"/>
                    <a:pt x="829" y="11"/>
                    <a:pt x="834" y="11"/>
                  </a:cubicBezTo>
                  <a:cubicBezTo>
                    <a:pt x="837" y="14"/>
                    <a:pt x="990" y="165"/>
                    <a:pt x="993" y="168"/>
                  </a:cubicBezTo>
                  <a:cubicBezTo>
                    <a:pt x="993" y="171"/>
                    <a:pt x="993" y="187"/>
                    <a:pt x="993" y="195"/>
                  </a:cubicBezTo>
                  <a:cubicBezTo>
                    <a:pt x="983" y="195"/>
                    <a:pt x="983" y="195"/>
                    <a:pt x="983" y="195"/>
                  </a:cubicBezTo>
                  <a:cubicBezTo>
                    <a:pt x="983" y="307"/>
                    <a:pt x="983" y="307"/>
                    <a:pt x="983" y="307"/>
                  </a:cubicBezTo>
                  <a:cubicBezTo>
                    <a:pt x="1015" y="307"/>
                    <a:pt x="1015" y="307"/>
                    <a:pt x="1015" y="307"/>
                  </a:cubicBezTo>
                  <a:cubicBezTo>
                    <a:pt x="1015" y="195"/>
                    <a:pt x="1015" y="195"/>
                    <a:pt x="1015" y="195"/>
                  </a:cubicBezTo>
                  <a:cubicBezTo>
                    <a:pt x="1004" y="195"/>
                    <a:pt x="1004" y="195"/>
                    <a:pt x="1004" y="195"/>
                  </a:cubicBezTo>
                  <a:cubicBezTo>
                    <a:pt x="1004" y="164"/>
                    <a:pt x="1004" y="164"/>
                    <a:pt x="1004" y="164"/>
                  </a:cubicBezTo>
                  <a:cubicBezTo>
                    <a:pt x="838" y="0"/>
                    <a:pt x="838" y="0"/>
                    <a:pt x="838" y="0"/>
                  </a:cubicBezTo>
                  <a:cubicBezTo>
                    <a:pt x="113" y="0"/>
                    <a:pt x="113" y="0"/>
                    <a:pt x="113" y="0"/>
                  </a:cubicBezTo>
                  <a:lnTo>
                    <a:pt x="11" y="102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8" name="Freeform 569"/>
            <p:cNvSpPr>
              <a:spLocks/>
            </p:cNvSpPr>
            <p:nvPr/>
          </p:nvSpPr>
          <p:spPr bwMode="auto">
            <a:xfrm>
              <a:off x="2703948" y="1608489"/>
              <a:ext cx="1872922" cy="630022"/>
            </a:xfrm>
            <a:custGeom>
              <a:avLst/>
              <a:gdLst>
                <a:gd name="T0" fmla="*/ 83 w 890"/>
                <a:gd name="T1" fmla="*/ 11 h 271"/>
                <a:gd name="T2" fmla="*/ 735 w 890"/>
                <a:gd name="T3" fmla="*/ 11 h 271"/>
                <a:gd name="T4" fmla="*/ 866 w 890"/>
                <a:gd name="T5" fmla="*/ 142 h 271"/>
                <a:gd name="T6" fmla="*/ 866 w 890"/>
                <a:gd name="T7" fmla="*/ 159 h 271"/>
                <a:gd name="T8" fmla="*/ 857 w 890"/>
                <a:gd name="T9" fmla="*/ 159 h 271"/>
                <a:gd name="T10" fmla="*/ 857 w 890"/>
                <a:gd name="T11" fmla="*/ 271 h 271"/>
                <a:gd name="T12" fmla="*/ 890 w 890"/>
                <a:gd name="T13" fmla="*/ 271 h 271"/>
                <a:gd name="T14" fmla="*/ 890 w 890"/>
                <a:gd name="T15" fmla="*/ 159 h 271"/>
                <a:gd name="T16" fmla="*/ 877 w 890"/>
                <a:gd name="T17" fmla="*/ 159 h 271"/>
                <a:gd name="T18" fmla="*/ 877 w 890"/>
                <a:gd name="T19" fmla="*/ 138 h 271"/>
                <a:gd name="T20" fmla="*/ 740 w 890"/>
                <a:gd name="T21" fmla="*/ 0 h 271"/>
                <a:gd name="T22" fmla="*/ 78 w 890"/>
                <a:gd name="T23" fmla="*/ 0 h 271"/>
                <a:gd name="T24" fmla="*/ 13 w 890"/>
                <a:gd name="T25" fmla="*/ 66 h 271"/>
                <a:gd name="T26" fmla="*/ 13 w 890"/>
                <a:gd name="T27" fmla="*/ 92 h 271"/>
                <a:gd name="T28" fmla="*/ 0 w 890"/>
                <a:gd name="T29" fmla="*/ 92 h 271"/>
                <a:gd name="T30" fmla="*/ 0 w 890"/>
                <a:gd name="T31" fmla="*/ 205 h 271"/>
                <a:gd name="T32" fmla="*/ 33 w 890"/>
                <a:gd name="T33" fmla="*/ 205 h 271"/>
                <a:gd name="T34" fmla="*/ 33 w 890"/>
                <a:gd name="T35" fmla="*/ 92 h 271"/>
                <a:gd name="T36" fmla="*/ 24 w 890"/>
                <a:gd name="T37" fmla="*/ 92 h 271"/>
                <a:gd name="T38" fmla="*/ 24 w 890"/>
                <a:gd name="T39" fmla="*/ 70 h 271"/>
                <a:gd name="T40" fmla="*/ 83 w 890"/>
                <a:gd name="T41" fmla="*/ 1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0" h="271">
                  <a:moveTo>
                    <a:pt x="83" y="11"/>
                  </a:moveTo>
                  <a:cubicBezTo>
                    <a:pt x="87" y="11"/>
                    <a:pt x="731" y="11"/>
                    <a:pt x="735" y="11"/>
                  </a:cubicBezTo>
                  <a:cubicBezTo>
                    <a:pt x="738" y="14"/>
                    <a:pt x="863" y="139"/>
                    <a:pt x="866" y="142"/>
                  </a:cubicBezTo>
                  <a:cubicBezTo>
                    <a:pt x="866" y="145"/>
                    <a:pt x="866" y="153"/>
                    <a:pt x="866" y="159"/>
                  </a:cubicBezTo>
                  <a:cubicBezTo>
                    <a:pt x="857" y="159"/>
                    <a:pt x="857" y="159"/>
                    <a:pt x="857" y="159"/>
                  </a:cubicBezTo>
                  <a:cubicBezTo>
                    <a:pt x="857" y="271"/>
                    <a:pt x="857" y="271"/>
                    <a:pt x="857" y="271"/>
                  </a:cubicBezTo>
                  <a:cubicBezTo>
                    <a:pt x="890" y="271"/>
                    <a:pt x="890" y="271"/>
                    <a:pt x="890" y="271"/>
                  </a:cubicBezTo>
                  <a:cubicBezTo>
                    <a:pt x="890" y="159"/>
                    <a:pt x="890" y="159"/>
                    <a:pt x="890" y="159"/>
                  </a:cubicBezTo>
                  <a:cubicBezTo>
                    <a:pt x="877" y="159"/>
                    <a:pt x="877" y="159"/>
                    <a:pt x="877" y="159"/>
                  </a:cubicBezTo>
                  <a:cubicBezTo>
                    <a:pt x="877" y="138"/>
                    <a:pt x="877" y="138"/>
                    <a:pt x="877" y="138"/>
                  </a:cubicBezTo>
                  <a:cubicBezTo>
                    <a:pt x="740" y="0"/>
                    <a:pt x="740" y="0"/>
                    <a:pt x="74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33" y="205"/>
                    <a:pt x="33" y="205"/>
                    <a:pt x="33" y="205"/>
                  </a:cubicBezTo>
                  <a:cubicBezTo>
                    <a:pt x="33" y="92"/>
                    <a:pt x="33" y="92"/>
                    <a:pt x="33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84"/>
                    <a:pt x="24" y="73"/>
                    <a:pt x="24" y="70"/>
                  </a:cubicBezTo>
                  <a:cubicBezTo>
                    <a:pt x="27" y="67"/>
                    <a:pt x="80" y="14"/>
                    <a:pt x="83" y="1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69" name="Freeform 570"/>
            <p:cNvSpPr>
              <a:spLocks/>
            </p:cNvSpPr>
            <p:nvPr/>
          </p:nvSpPr>
          <p:spPr bwMode="auto">
            <a:xfrm>
              <a:off x="2842749" y="1696102"/>
              <a:ext cx="1598879" cy="542409"/>
            </a:xfrm>
            <a:custGeom>
              <a:avLst/>
              <a:gdLst>
                <a:gd name="T0" fmla="*/ 49 w 760"/>
                <a:gd name="T1" fmla="*/ 11 h 233"/>
                <a:gd name="T2" fmla="*/ 644 w 760"/>
                <a:gd name="T3" fmla="*/ 11 h 233"/>
                <a:gd name="T4" fmla="*/ 736 w 760"/>
                <a:gd name="T5" fmla="*/ 103 h 233"/>
                <a:gd name="T6" fmla="*/ 736 w 760"/>
                <a:gd name="T7" fmla="*/ 121 h 233"/>
                <a:gd name="T8" fmla="*/ 727 w 760"/>
                <a:gd name="T9" fmla="*/ 121 h 233"/>
                <a:gd name="T10" fmla="*/ 727 w 760"/>
                <a:gd name="T11" fmla="*/ 233 h 233"/>
                <a:gd name="T12" fmla="*/ 760 w 760"/>
                <a:gd name="T13" fmla="*/ 233 h 233"/>
                <a:gd name="T14" fmla="*/ 760 w 760"/>
                <a:gd name="T15" fmla="*/ 121 h 233"/>
                <a:gd name="T16" fmla="*/ 747 w 760"/>
                <a:gd name="T17" fmla="*/ 121 h 233"/>
                <a:gd name="T18" fmla="*/ 747 w 760"/>
                <a:gd name="T19" fmla="*/ 98 h 233"/>
                <a:gd name="T20" fmla="*/ 649 w 760"/>
                <a:gd name="T21" fmla="*/ 0 h 233"/>
                <a:gd name="T22" fmla="*/ 45 w 760"/>
                <a:gd name="T23" fmla="*/ 0 h 233"/>
                <a:gd name="T24" fmla="*/ 11 w 760"/>
                <a:gd name="T25" fmla="*/ 34 h 233"/>
                <a:gd name="T26" fmla="*/ 11 w 760"/>
                <a:gd name="T27" fmla="*/ 54 h 233"/>
                <a:gd name="T28" fmla="*/ 0 w 760"/>
                <a:gd name="T29" fmla="*/ 54 h 233"/>
                <a:gd name="T30" fmla="*/ 0 w 760"/>
                <a:gd name="T31" fmla="*/ 167 h 233"/>
                <a:gd name="T32" fmla="*/ 32 w 760"/>
                <a:gd name="T33" fmla="*/ 167 h 233"/>
                <a:gd name="T34" fmla="*/ 32 w 760"/>
                <a:gd name="T35" fmla="*/ 54 h 233"/>
                <a:gd name="T36" fmla="*/ 22 w 760"/>
                <a:gd name="T37" fmla="*/ 54 h 233"/>
                <a:gd name="T38" fmla="*/ 22 w 760"/>
                <a:gd name="T39" fmla="*/ 38 h 233"/>
                <a:gd name="T40" fmla="*/ 49 w 760"/>
                <a:gd name="T41" fmla="*/ 11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0" h="233">
                  <a:moveTo>
                    <a:pt x="49" y="11"/>
                  </a:moveTo>
                  <a:cubicBezTo>
                    <a:pt x="54" y="11"/>
                    <a:pt x="640" y="11"/>
                    <a:pt x="644" y="11"/>
                  </a:cubicBezTo>
                  <a:cubicBezTo>
                    <a:pt x="647" y="14"/>
                    <a:pt x="733" y="100"/>
                    <a:pt x="736" y="103"/>
                  </a:cubicBezTo>
                  <a:cubicBezTo>
                    <a:pt x="736" y="105"/>
                    <a:pt x="736" y="114"/>
                    <a:pt x="736" y="121"/>
                  </a:cubicBezTo>
                  <a:cubicBezTo>
                    <a:pt x="727" y="121"/>
                    <a:pt x="727" y="121"/>
                    <a:pt x="727" y="121"/>
                  </a:cubicBezTo>
                  <a:cubicBezTo>
                    <a:pt x="727" y="233"/>
                    <a:pt x="727" y="233"/>
                    <a:pt x="727" y="233"/>
                  </a:cubicBezTo>
                  <a:cubicBezTo>
                    <a:pt x="760" y="233"/>
                    <a:pt x="760" y="233"/>
                    <a:pt x="760" y="233"/>
                  </a:cubicBezTo>
                  <a:cubicBezTo>
                    <a:pt x="760" y="121"/>
                    <a:pt x="760" y="121"/>
                    <a:pt x="760" y="121"/>
                  </a:cubicBezTo>
                  <a:cubicBezTo>
                    <a:pt x="747" y="121"/>
                    <a:pt x="747" y="121"/>
                    <a:pt x="747" y="121"/>
                  </a:cubicBezTo>
                  <a:cubicBezTo>
                    <a:pt x="747" y="98"/>
                    <a:pt x="747" y="98"/>
                    <a:pt x="747" y="98"/>
                  </a:cubicBezTo>
                  <a:cubicBezTo>
                    <a:pt x="649" y="0"/>
                    <a:pt x="649" y="0"/>
                    <a:pt x="649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48"/>
                    <a:pt x="22" y="41"/>
                    <a:pt x="22" y="38"/>
                  </a:cubicBezTo>
                  <a:cubicBezTo>
                    <a:pt x="25" y="36"/>
                    <a:pt x="47" y="14"/>
                    <a:pt x="49" y="1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0" name="Freeform 571"/>
            <p:cNvSpPr>
              <a:spLocks/>
            </p:cNvSpPr>
            <p:nvPr/>
          </p:nvSpPr>
          <p:spPr bwMode="auto">
            <a:xfrm>
              <a:off x="93424" y="1822105"/>
              <a:ext cx="2152302" cy="702868"/>
            </a:xfrm>
            <a:custGeom>
              <a:avLst/>
              <a:gdLst>
                <a:gd name="T0" fmla="*/ 991 w 1023"/>
                <a:gd name="T1" fmla="*/ 0 h 302"/>
                <a:gd name="T2" fmla="*/ 991 w 1023"/>
                <a:gd name="T3" fmla="*/ 113 h 302"/>
                <a:gd name="T4" fmla="*/ 999 w 1023"/>
                <a:gd name="T5" fmla="*/ 113 h 302"/>
                <a:gd name="T6" fmla="*/ 999 w 1023"/>
                <a:gd name="T7" fmla="*/ 120 h 302"/>
                <a:gd name="T8" fmla="*/ 942 w 1023"/>
                <a:gd name="T9" fmla="*/ 177 h 302"/>
                <a:gd name="T10" fmla="*/ 878 w 1023"/>
                <a:gd name="T11" fmla="*/ 177 h 302"/>
                <a:gd name="T12" fmla="*/ 804 w 1023"/>
                <a:gd name="T13" fmla="*/ 251 h 302"/>
                <a:gd name="T14" fmla="*/ 116 w 1023"/>
                <a:gd name="T15" fmla="*/ 251 h 302"/>
                <a:gd name="T16" fmla="*/ 76 w 1023"/>
                <a:gd name="T17" fmla="*/ 291 h 302"/>
                <a:gd name="T18" fmla="*/ 0 w 1023"/>
                <a:gd name="T19" fmla="*/ 291 h 302"/>
                <a:gd name="T20" fmla="*/ 0 w 1023"/>
                <a:gd name="T21" fmla="*/ 302 h 302"/>
                <a:gd name="T22" fmla="*/ 81 w 1023"/>
                <a:gd name="T23" fmla="*/ 302 h 302"/>
                <a:gd name="T24" fmla="*/ 121 w 1023"/>
                <a:gd name="T25" fmla="*/ 262 h 302"/>
                <a:gd name="T26" fmla="*/ 809 w 1023"/>
                <a:gd name="T27" fmla="*/ 262 h 302"/>
                <a:gd name="T28" fmla="*/ 882 w 1023"/>
                <a:gd name="T29" fmla="*/ 188 h 302"/>
                <a:gd name="T30" fmla="*/ 946 w 1023"/>
                <a:gd name="T31" fmla="*/ 188 h 302"/>
                <a:gd name="T32" fmla="*/ 1010 w 1023"/>
                <a:gd name="T33" fmla="*/ 125 h 302"/>
                <a:gd name="T34" fmla="*/ 1010 w 1023"/>
                <a:gd name="T35" fmla="*/ 113 h 302"/>
                <a:gd name="T36" fmla="*/ 1023 w 1023"/>
                <a:gd name="T37" fmla="*/ 113 h 302"/>
                <a:gd name="T38" fmla="*/ 1023 w 1023"/>
                <a:gd name="T39" fmla="*/ 0 h 302"/>
                <a:gd name="T40" fmla="*/ 991 w 1023"/>
                <a:gd name="T41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23" h="302">
                  <a:moveTo>
                    <a:pt x="991" y="0"/>
                  </a:moveTo>
                  <a:cubicBezTo>
                    <a:pt x="991" y="113"/>
                    <a:pt x="991" y="113"/>
                    <a:pt x="991" y="113"/>
                  </a:cubicBezTo>
                  <a:cubicBezTo>
                    <a:pt x="999" y="113"/>
                    <a:pt x="999" y="113"/>
                    <a:pt x="999" y="113"/>
                  </a:cubicBezTo>
                  <a:cubicBezTo>
                    <a:pt x="999" y="116"/>
                    <a:pt x="999" y="118"/>
                    <a:pt x="999" y="120"/>
                  </a:cubicBezTo>
                  <a:cubicBezTo>
                    <a:pt x="996" y="123"/>
                    <a:pt x="945" y="174"/>
                    <a:pt x="942" y="177"/>
                  </a:cubicBezTo>
                  <a:cubicBezTo>
                    <a:pt x="938" y="177"/>
                    <a:pt x="878" y="177"/>
                    <a:pt x="878" y="177"/>
                  </a:cubicBezTo>
                  <a:cubicBezTo>
                    <a:pt x="878" y="177"/>
                    <a:pt x="807" y="248"/>
                    <a:pt x="804" y="251"/>
                  </a:cubicBezTo>
                  <a:cubicBezTo>
                    <a:pt x="800" y="251"/>
                    <a:pt x="116" y="251"/>
                    <a:pt x="116" y="251"/>
                  </a:cubicBezTo>
                  <a:cubicBezTo>
                    <a:pt x="116" y="251"/>
                    <a:pt x="79" y="288"/>
                    <a:pt x="76" y="291"/>
                  </a:cubicBezTo>
                  <a:cubicBezTo>
                    <a:pt x="73" y="291"/>
                    <a:pt x="24" y="291"/>
                    <a:pt x="0" y="29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81" y="302"/>
                    <a:pt x="81" y="302"/>
                    <a:pt x="81" y="302"/>
                  </a:cubicBezTo>
                  <a:cubicBezTo>
                    <a:pt x="81" y="302"/>
                    <a:pt x="118" y="265"/>
                    <a:pt x="121" y="262"/>
                  </a:cubicBezTo>
                  <a:cubicBezTo>
                    <a:pt x="125" y="262"/>
                    <a:pt x="809" y="262"/>
                    <a:pt x="809" y="262"/>
                  </a:cubicBezTo>
                  <a:cubicBezTo>
                    <a:pt x="809" y="262"/>
                    <a:pt x="879" y="191"/>
                    <a:pt x="882" y="188"/>
                  </a:cubicBezTo>
                  <a:cubicBezTo>
                    <a:pt x="886" y="188"/>
                    <a:pt x="946" y="188"/>
                    <a:pt x="946" y="188"/>
                  </a:cubicBezTo>
                  <a:cubicBezTo>
                    <a:pt x="1010" y="125"/>
                    <a:pt x="1010" y="125"/>
                    <a:pt x="1010" y="125"/>
                  </a:cubicBezTo>
                  <a:cubicBezTo>
                    <a:pt x="1010" y="113"/>
                    <a:pt x="1010" y="113"/>
                    <a:pt x="1010" y="113"/>
                  </a:cubicBezTo>
                  <a:cubicBezTo>
                    <a:pt x="1023" y="113"/>
                    <a:pt x="1023" y="113"/>
                    <a:pt x="1023" y="113"/>
                  </a:cubicBezTo>
                  <a:cubicBezTo>
                    <a:pt x="1023" y="0"/>
                    <a:pt x="1023" y="0"/>
                    <a:pt x="1023" y="0"/>
                  </a:cubicBezTo>
                  <a:lnTo>
                    <a:pt x="991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1" name="Freeform 572"/>
            <p:cNvSpPr>
              <a:spLocks noEditPoints="1"/>
            </p:cNvSpPr>
            <p:nvPr/>
          </p:nvSpPr>
          <p:spPr bwMode="auto">
            <a:xfrm>
              <a:off x="93424" y="2127272"/>
              <a:ext cx="774082" cy="109269"/>
            </a:xfrm>
            <a:custGeom>
              <a:avLst/>
              <a:gdLst>
                <a:gd name="T0" fmla="*/ 345 w 368"/>
                <a:gd name="T1" fmla="*/ 0 h 47"/>
                <a:gd name="T2" fmla="*/ 322 w 368"/>
                <a:gd name="T3" fmla="*/ 18 h 47"/>
                <a:gd name="T4" fmla="*/ 0 w 368"/>
                <a:gd name="T5" fmla="*/ 18 h 47"/>
                <a:gd name="T6" fmla="*/ 0 w 368"/>
                <a:gd name="T7" fmla="*/ 29 h 47"/>
                <a:gd name="T8" fmla="*/ 322 w 368"/>
                <a:gd name="T9" fmla="*/ 29 h 47"/>
                <a:gd name="T10" fmla="*/ 345 w 368"/>
                <a:gd name="T11" fmla="*/ 47 h 47"/>
                <a:gd name="T12" fmla="*/ 368 w 368"/>
                <a:gd name="T13" fmla="*/ 23 h 47"/>
                <a:gd name="T14" fmla="*/ 345 w 368"/>
                <a:gd name="T15" fmla="*/ 0 h 47"/>
                <a:gd name="T16" fmla="*/ 345 w 368"/>
                <a:gd name="T17" fmla="*/ 33 h 47"/>
                <a:gd name="T18" fmla="*/ 335 w 368"/>
                <a:gd name="T19" fmla="*/ 23 h 47"/>
                <a:gd name="T20" fmla="*/ 345 w 368"/>
                <a:gd name="T21" fmla="*/ 13 h 47"/>
                <a:gd name="T22" fmla="*/ 354 w 368"/>
                <a:gd name="T23" fmla="*/ 23 h 47"/>
                <a:gd name="T24" fmla="*/ 345 w 368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8" h="47">
                  <a:moveTo>
                    <a:pt x="345" y="0"/>
                  </a:moveTo>
                  <a:cubicBezTo>
                    <a:pt x="334" y="0"/>
                    <a:pt x="324" y="7"/>
                    <a:pt x="322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22" y="29"/>
                    <a:pt x="322" y="29"/>
                    <a:pt x="322" y="29"/>
                  </a:cubicBezTo>
                  <a:cubicBezTo>
                    <a:pt x="324" y="39"/>
                    <a:pt x="334" y="47"/>
                    <a:pt x="345" y="47"/>
                  </a:cubicBezTo>
                  <a:cubicBezTo>
                    <a:pt x="358" y="47"/>
                    <a:pt x="368" y="36"/>
                    <a:pt x="368" y="23"/>
                  </a:cubicBezTo>
                  <a:cubicBezTo>
                    <a:pt x="368" y="10"/>
                    <a:pt x="358" y="0"/>
                    <a:pt x="345" y="0"/>
                  </a:cubicBezTo>
                  <a:close/>
                  <a:moveTo>
                    <a:pt x="345" y="33"/>
                  </a:moveTo>
                  <a:cubicBezTo>
                    <a:pt x="339" y="33"/>
                    <a:pt x="335" y="28"/>
                    <a:pt x="335" y="23"/>
                  </a:cubicBezTo>
                  <a:cubicBezTo>
                    <a:pt x="335" y="18"/>
                    <a:pt x="339" y="13"/>
                    <a:pt x="345" y="13"/>
                  </a:cubicBezTo>
                  <a:cubicBezTo>
                    <a:pt x="350" y="13"/>
                    <a:pt x="354" y="18"/>
                    <a:pt x="354" y="23"/>
                  </a:cubicBezTo>
                  <a:cubicBezTo>
                    <a:pt x="354" y="28"/>
                    <a:pt x="350" y="33"/>
                    <a:pt x="345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2" name="Freeform 573"/>
            <p:cNvSpPr>
              <a:spLocks noEditPoints="1"/>
            </p:cNvSpPr>
            <p:nvPr/>
          </p:nvSpPr>
          <p:spPr bwMode="auto">
            <a:xfrm>
              <a:off x="93424" y="3791908"/>
              <a:ext cx="2064217" cy="1138961"/>
            </a:xfrm>
            <a:custGeom>
              <a:avLst/>
              <a:gdLst>
                <a:gd name="T0" fmla="*/ 981 w 981"/>
                <a:gd name="T1" fmla="*/ 0 h 489"/>
                <a:gd name="T2" fmla="*/ 844 w 981"/>
                <a:gd name="T3" fmla="*/ 0 h 489"/>
                <a:gd name="T4" fmla="*/ 844 w 981"/>
                <a:gd name="T5" fmla="*/ 275 h 489"/>
                <a:gd name="T6" fmla="*/ 694 w 981"/>
                <a:gd name="T7" fmla="*/ 275 h 489"/>
                <a:gd name="T8" fmla="*/ 694 w 981"/>
                <a:gd name="T9" fmla="*/ 65 h 489"/>
                <a:gd name="T10" fmla="*/ 403 w 981"/>
                <a:gd name="T11" fmla="*/ 65 h 489"/>
                <a:gd name="T12" fmla="*/ 403 w 981"/>
                <a:gd name="T13" fmla="*/ 254 h 489"/>
                <a:gd name="T14" fmla="*/ 385 w 981"/>
                <a:gd name="T15" fmla="*/ 272 h 489"/>
                <a:gd name="T16" fmla="*/ 0 w 981"/>
                <a:gd name="T17" fmla="*/ 272 h 489"/>
                <a:gd name="T18" fmla="*/ 0 w 981"/>
                <a:gd name="T19" fmla="*/ 283 h 489"/>
                <a:gd name="T20" fmla="*/ 385 w 981"/>
                <a:gd name="T21" fmla="*/ 283 h 489"/>
                <a:gd name="T22" fmla="*/ 403 w 981"/>
                <a:gd name="T23" fmla="*/ 300 h 489"/>
                <a:gd name="T24" fmla="*/ 403 w 981"/>
                <a:gd name="T25" fmla="*/ 489 h 489"/>
                <a:gd name="T26" fmla="*/ 981 w 981"/>
                <a:gd name="T27" fmla="*/ 489 h 489"/>
                <a:gd name="T28" fmla="*/ 981 w 981"/>
                <a:gd name="T29" fmla="*/ 0 h 489"/>
                <a:gd name="T30" fmla="*/ 414 w 981"/>
                <a:gd name="T31" fmla="*/ 75 h 489"/>
                <a:gd name="T32" fmla="*/ 683 w 981"/>
                <a:gd name="T33" fmla="*/ 75 h 489"/>
                <a:gd name="T34" fmla="*/ 683 w 981"/>
                <a:gd name="T35" fmla="*/ 286 h 489"/>
                <a:gd name="T36" fmla="*/ 855 w 981"/>
                <a:gd name="T37" fmla="*/ 286 h 489"/>
                <a:gd name="T38" fmla="*/ 855 w 981"/>
                <a:gd name="T39" fmla="*/ 11 h 489"/>
                <a:gd name="T40" fmla="*/ 908 w 981"/>
                <a:gd name="T41" fmla="*/ 11 h 489"/>
                <a:gd name="T42" fmla="*/ 908 w 981"/>
                <a:gd name="T43" fmla="*/ 340 h 489"/>
                <a:gd name="T44" fmla="*/ 634 w 981"/>
                <a:gd name="T45" fmla="*/ 340 h 489"/>
                <a:gd name="T46" fmla="*/ 634 w 981"/>
                <a:gd name="T47" fmla="*/ 272 h 489"/>
                <a:gd name="T48" fmla="*/ 589 w 981"/>
                <a:gd name="T49" fmla="*/ 272 h 489"/>
                <a:gd name="T50" fmla="*/ 589 w 981"/>
                <a:gd name="T51" fmla="*/ 242 h 489"/>
                <a:gd name="T52" fmla="*/ 467 w 981"/>
                <a:gd name="T53" fmla="*/ 242 h 489"/>
                <a:gd name="T54" fmla="*/ 467 w 981"/>
                <a:gd name="T55" fmla="*/ 272 h 489"/>
                <a:gd name="T56" fmla="*/ 431 w 981"/>
                <a:gd name="T57" fmla="*/ 272 h 489"/>
                <a:gd name="T58" fmla="*/ 414 w 981"/>
                <a:gd name="T59" fmla="*/ 255 h 489"/>
                <a:gd name="T60" fmla="*/ 414 w 981"/>
                <a:gd name="T61" fmla="*/ 75 h 489"/>
                <a:gd name="T62" fmla="*/ 398 w 981"/>
                <a:gd name="T63" fmla="*/ 277 h 489"/>
                <a:gd name="T64" fmla="*/ 408 w 981"/>
                <a:gd name="T65" fmla="*/ 268 h 489"/>
                <a:gd name="T66" fmla="*/ 418 w 981"/>
                <a:gd name="T67" fmla="*/ 277 h 489"/>
                <a:gd name="T68" fmla="*/ 408 w 981"/>
                <a:gd name="T69" fmla="*/ 287 h 489"/>
                <a:gd name="T70" fmla="*/ 398 w 981"/>
                <a:gd name="T71" fmla="*/ 277 h 489"/>
                <a:gd name="T72" fmla="*/ 414 w 981"/>
                <a:gd name="T73" fmla="*/ 481 h 489"/>
                <a:gd name="T74" fmla="*/ 414 w 981"/>
                <a:gd name="T75" fmla="*/ 300 h 489"/>
                <a:gd name="T76" fmla="*/ 431 w 981"/>
                <a:gd name="T77" fmla="*/ 283 h 489"/>
                <a:gd name="T78" fmla="*/ 467 w 981"/>
                <a:gd name="T79" fmla="*/ 283 h 489"/>
                <a:gd name="T80" fmla="*/ 467 w 981"/>
                <a:gd name="T81" fmla="*/ 311 h 489"/>
                <a:gd name="T82" fmla="*/ 589 w 981"/>
                <a:gd name="T83" fmla="*/ 311 h 489"/>
                <a:gd name="T84" fmla="*/ 589 w 981"/>
                <a:gd name="T85" fmla="*/ 283 h 489"/>
                <a:gd name="T86" fmla="*/ 623 w 981"/>
                <a:gd name="T87" fmla="*/ 283 h 489"/>
                <a:gd name="T88" fmla="*/ 623 w 981"/>
                <a:gd name="T89" fmla="*/ 351 h 489"/>
                <a:gd name="T90" fmla="*/ 919 w 981"/>
                <a:gd name="T91" fmla="*/ 351 h 489"/>
                <a:gd name="T92" fmla="*/ 919 w 981"/>
                <a:gd name="T93" fmla="*/ 11 h 489"/>
                <a:gd name="T94" fmla="*/ 971 w 981"/>
                <a:gd name="T95" fmla="*/ 11 h 489"/>
                <a:gd name="T96" fmla="*/ 971 w 981"/>
                <a:gd name="T97" fmla="*/ 482 h 489"/>
                <a:gd name="T98" fmla="*/ 414 w 981"/>
                <a:gd name="T99" fmla="*/ 48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1" h="489">
                  <a:moveTo>
                    <a:pt x="981" y="0"/>
                  </a:moveTo>
                  <a:cubicBezTo>
                    <a:pt x="844" y="0"/>
                    <a:pt x="844" y="0"/>
                    <a:pt x="844" y="0"/>
                  </a:cubicBezTo>
                  <a:cubicBezTo>
                    <a:pt x="844" y="0"/>
                    <a:pt x="844" y="265"/>
                    <a:pt x="844" y="275"/>
                  </a:cubicBezTo>
                  <a:cubicBezTo>
                    <a:pt x="834" y="275"/>
                    <a:pt x="704" y="275"/>
                    <a:pt x="694" y="275"/>
                  </a:cubicBezTo>
                  <a:cubicBezTo>
                    <a:pt x="694" y="265"/>
                    <a:pt x="694" y="65"/>
                    <a:pt x="694" y="65"/>
                  </a:cubicBezTo>
                  <a:cubicBezTo>
                    <a:pt x="403" y="65"/>
                    <a:pt x="403" y="65"/>
                    <a:pt x="403" y="65"/>
                  </a:cubicBezTo>
                  <a:cubicBezTo>
                    <a:pt x="403" y="254"/>
                    <a:pt x="403" y="254"/>
                    <a:pt x="403" y="254"/>
                  </a:cubicBezTo>
                  <a:cubicBezTo>
                    <a:pt x="394" y="256"/>
                    <a:pt x="387" y="263"/>
                    <a:pt x="385" y="272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385" y="283"/>
                    <a:pt x="385" y="283"/>
                    <a:pt x="385" y="283"/>
                  </a:cubicBezTo>
                  <a:cubicBezTo>
                    <a:pt x="387" y="292"/>
                    <a:pt x="394" y="298"/>
                    <a:pt x="403" y="300"/>
                  </a:cubicBezTo>
                  <a:cubicBezTo>
                    <a:pt x="403" y="489"/>
                    <a:pt x="403" y="489"/>
                    <a:pt x="403" y="489"/>
                  </a:cubicBezTo>
                  <a:cubicBezTo>
                    <a:pt x="981" y="489"/>
                    <a:pt x="981" y="489"/>
                    <a:pt x="981" y="489"/>
                  </a:cubicBezTo>
                  <a:lnTo>
                    <a:pt x="981" y="0"/>
                  </a:lnTo>
                  <a:close/>
                  <a:moveTo>
                    <a:pt x="414" y="75"/>
                  </a:moveTo>
                  <a:cubicBezTo>
                    <a:pt x="424" y="75"/>
                    <a:pt x="673" y="75"/>
                    <a:pt x="683" y="75"/>
                  </a:cubicBezTo>
                  <a:cubicBezTo>
                    <a:pt x="683" y="86"/>
                    <a:pt x="683" y="286"/>
                    <a:pt x="683" y="286"/>
                  </a:cubicBezTo>
                  <a:cubicBezTo>
                    <a:pt x="855" y="286"/>
                    <a:pt x="855" y="286"/>
                    <a:pt x="855" y="286"/>
                  </a:cubicBezTo>
                  <a:cubicBezTo>
                    <a:pt x="855" y="286"/>
                    <a:pt x="855" y="21"/>
                    <a:pt x="855" y="11"/>
                  </a:cubicBezTo>
                  <a:cubicBezTo>
                    <a:pt x="859" y="11"/>
                    <a:pt x="883" y="11"/>
                    <a:pt x="908" y="11"/>
                  </a:cubicBezTo>
                  <a:cubicBezTo>
                    <a:pt x="908" y="46"/>
                    <a:pt x="908" y="330"/>
                    <a:pt x="908" y="340"/>
                  </a:cubicBezTo>
                  <a:cubicBezTo>
                    <a:pt x="897" y="340"/>
                    <a:pt x="644" y="340"/>
                    <a:pt x="634" y="340"/>
                  </a:cubicBezTo>
                  <a:cubicBezTo>
                    <a:pt x="634" y="331"/>
                    <a:pt x="634" y="272"/>
                    <a:pt x="634" y="272"/>
                  </a:cubicBezTo>
                  <a:cubicBezTo>
                    <a:pt x="589" y="272"/>
                    <a:pt x="589" y="272"/>
                    <a:pt x="589" y="272"/>
                  </a:cubicBezTo>
                  <a:cubicBezTo>
                    <a:pt x="589" y="242"/>
                    <a:pt x="589" y="242"/>
                    <a:pt x="589" y="242"/>
                  </a:cubicBezTo>
                  <a:cubicBezTo>
                    <a:pt x="467" y="242"/>
                    <a:pt x="467" y="242"/>
                    <a:pt x="467" y="242"/>
                  </a:cubicBezTo>
                  <a:cubicBezTo>
                    <a:pt x="467" y="272"/>
                    <a:pt x="467" y="272"/>
                    <a:pt x="467" y="272"/>
                  </a:cubicBezTo>
                  <a:cubicBezTo>
                    <a:pt x="431" y="272"/>
                    <a:pt x="431" y="272"/>
                    <a:pt x="431" y="272"/>
                  </a:cubicBezTo>
                  <a:cubicBezTo>
                    <a:pt x="429" y="264"/>
                    <a:pt x="422" y="257"/>
                    <a:pt x="414" y="255"/>
                  </a:cubicBezTo>
                  <a:cubicBezTo>
                    <a:pt x="414" y="223"/>
                    <a:pt x="414" y="85"/>
                    <a:pt x="414" y="75"/>
                  </a:cubicBezTo>
                  <a:close/>
                  <a:moveTo>
                    <a:pt x="398" y="277"/>
                  </a:moveTo>
                  <a:cubicBezTo>
                    <a:pt x="398" y="272"/>
                    <a:pt x="403" y="268"/>
                    <a:pt x="408" y="268"/>
                  </a:cubicBezTo>
                  <a:cubicBezTo>
                    <a:pt x="413" y="268"/>
                    <a:pt x="418" y="272"/>
                    <a:pt x="418" y="277"/>
                  </a:cubicBezTo>
                  <a:cubicBezTo>
                    <a:pt x="418" y="283"/>
                    <a:pt x="413" y="287"/>
                    <a:pt x="408" y="287"/>
                  </a:cubicBezTo>
                  <a:cubicBezTo>
                    <a:pt x="403" y="287"/>
                    <a:pt x="398" y="283"/>
                    <a:pt x="398" y="277"/>
                  </a:cubicBezTo>
                  <a:close/>
                  <a:moveTo>
                    <a:pt x="414" y="481"/>
                  </a:moveTo>
                  <a:cubicBezTo>
                    <a:pt x="414" y="472"/>
                    <a:pt x="414" y="328"/>
                    <a:pt x="414" y="300"/>
                  </a:cubicBezTo>
                  <a:cubicBezTo>
                    <a:pt x="422" y="298"/>
                    <a:pt x="429" y="291"/>
                    <a:pt x="431" y="283"/>
                  </a:cubicBezTo>
                  <a:cubicBezTo>
                    <a:pt x="436" y="283"/>
                    <a:pt x="449" y="283"/>
                    <a:pt x="467" y="283"/>
                  </a:cubicBezTo>
                  <a:cubicBezTo>
                    <a:pt x="467" y="311"/>
                    <a:pt x="467" y="311"/>
                    <a:pt x="467" y="311"/>
                  </a:cubicBezTo>
                  <a:cubicBezTo>
                    <a:pt x="589" y="311"/>
                    <a:pt x="589" y="311"/>
                    <a:pt x="589" y="311"/>
                  </a:cubicBezTo>
                  <a:cubicBezTo>
                    <a:pt x="589" y="283"/>
                    <a:pt x="589" y="283"/>
                    <a:pt x="589" y="283"/>
                  </a:cubicBezTo>
                  <a:cubicBezTo>
                    <a:pt x="607" y="283"/>
                    <a:pt x="620" y="283"/>
                    <a:pt x="623" y="283"/>
                  </a:cubicBezTo>
                  <a:cubicBezTo>
                    <a:pt x="623" y="292"/>
                    <a:pt x="623" y="351"/>
                    <a:pt x="623" y="351"/>
                  </a:cubicBezTo>
                  <a:cubicBezTo>
                    <a:pt x="919" y="351"/>
                    <a:pt x="919" y="351"/>
                    <a:pt x="919" y="351"/>
                  </a:cubicBezTo>
                  <a:cubicBezTo>
                    <a:pt x="919" y="11"/>
                    <a:pt x="919" y="11"/>
                    <a:pt x="919" y="11"/>
                  </a:cubicBezTo>
                  <a:cubicBezTo>
                    <a:pt x="943" y="11"/>
                    <a:pt x="966" y="11"/>
                    <a:pt x="971" y="11"/>
                  </a:cubicBezTo>
                  <a:cubicBezTo>
                    <a:pt x="971" y="21"/>
                    <a:pt x="971" y="472"/>
                    <a:pt x="971" y="482"/>
                  </a:cubicBezTo>
                  <a:cubicBezTo>
                    <a:pt x="960" y="482"/>
                    <a:pt x="425" y="481"/>
                    <a:pt x="414" y="4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3" name="Freeform 574"/>
            <p:cNvSpPr>
              <a:spLocks/>
            </p:cNvSpPr>
            <p:nvPr/>
          </p:nvSpPr>
          <p:spPr bwMode="auto">
            <a:xfrm>
              <a:off x="1075707" y="3892318"/>
              <a:ext cx="913772" cy="649710"/>
            </a:xfrm>
            <a:custGeom>
              <a:avLst/>
              <a:gdLst>
                <a:gd name="T0" fmla="*/ 198 w 434"/>
                <a:gd name="T1" fmla="*/ 94 h 279"/>
                <a:gd name="T2" fmla="*/ 122 w 434"/>
                <a:gd name="T3" fmla="*/ 94 h 279"/>
                <a:gd name="T4" fmla="*/ 122 w 434"/>
                <a:gd name="T5" fmla="*/ 62 h 279"/>
                <a:gd name="T6" fmla="*/ 0 w 434"/>
                <a:gd name="T7" fmla="*/ 62 h 279"/>
                <a:gd name="T8" fmla="*/ 0 w 434"/>
                <a:gd name="T9" fmla="*/ 131 h 279"/>
                <a:gd name="T10" fmla="*/ 122 w 434"/>
                <a:gd name="T11" fmla="*/ 131 h 279"/>
                <a:gd name="T12" fmla="*/ 122 w 434"/>
                <a:gd name="T13" fmla="*/ 105 h 279"/>
                <a:gd name="T14" fmla="*/ 187 w 434"/>
                <a:gd name="T15" fmla="*/ 105 h 279"/>
                <a:gd name="T16" fmla="*/ 187 w 434"/>
                <a:gd name="T17" fmla="*/ 279 h 279"/>
                <a:gd name="T18" fmla="*/ 421 w 434"/>
                <a:gd name="T19" fmla="*/ 279 h 279"/>
                <a:gd name="T20" fmla="*/ 421 w 434"/>
                <a:gd name="T21" fmla="*/ 113 h 279"/>
                <a:gd name="T22" fmla="*/ 434 w 434"/>
                <a:gd name="T23" fmla="*/ 113 h 279"/>
                <a:gd name="T24" fmla="*/ 434 w 434"/>
                <a:gd name="T25" fmla="*/ 0 h 279"/>
                <a:gd name="T26" fmla="*/ 397 w 434"/>
                <a:gd name="T27" fmla="*/ 0 h 279"/>
                <a:gd name="T28" fmla="*/ 397 w 434"/>
                <a:gd name="T29" fmla="*/ 113 h 279"/>
                <a:gd name="T30" fmla="*/ 410 w 434"/>
                <a:gd name="T31" fmla="*/ 113 h 279"/>
                <a:gd name="T32" fmla="*/ 410 w 434"/>
                <a:gd name="T33" fmla="*/ 268 h 279"/>
                <a:gd name="T34" fmla="*/ 198 w 434"/>
                <a:gd name="T35" fmla="*/ 268 h 279"/>
                <a:gd name="T36" fmla="*/ 198 w 434"/>
                <a:gd name="T37" fmla="*/ 9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34" h="279">
                  <a:moveTo>
                    <a:pt x="198" y="94"/>
                  </a:moveTo>
                  <a:cubicBezTo>
                    <a:pt x="122" y="94"/>
                    <a:pt x="122" y="94"/>
                    <a:pt x="122" y="94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05"/>
                    <a:pt x="122" y="105"/>
                    <a:pt x="122" y="105"/>
                  </a:cubicBezTo>
                  <a:cubicBezTo>
                    <a:pt x="137" y="105"/>
                    <a:pt x="180" y="105"/>
                    <a:pt x="187" y="105"/>
                  </a:cubicBezTo>
                  <a:cubicBezTo>
                    <a:pt x="187" y="115"/>
                    <a:pt x="187" y="279"/>
                    <a:pt x="187" y="279"/>
                  </a:cubicBezTo>
                  <a:cubicBezTo>
                    <a:pt x="421" y="279"/>
                    <a:pt x="421" y="279"/>
                    <a:pt x="421" y="279"/>
                  </a:cubicBezTo>
                  <a:cubicBezTo>
                    <a:pt x="421" y="113"/>
                    <a:pt x="421" y="113"/>
                    <a:pt x="421" y="113"/>
                  </a:cubicBezTo>
                  <a:cubicBezTo>
                    <a:pt x="434" y="113"/>
                    <a:pt x="434" y="113"/>
                    <a:pt x="434" y="113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97" y="113"/>
                    <a:pt x="397" y="113"/>
                    <a:pt x="397" y="113"/>
                  </a:cubicBezTo>
                  <a:cubicBezTo>
                    <a:pt x="410" y="113"/>
                    <a:pt x="410" y="113"/>
                    <a:pt x="410" y="113"/>
                  </a:cubicBezTo>
                  <a:cubicBezTo>
                    <a:pt x="410" y="150"/>
                    <a:pt x="410" y="260"/>
                    <a:pt x="410" y="268"/>
                  </a:cubicBezTo>
                  <a:cubicBezTo>
                    <a:pt x="400" y="268"/>
                    <a:pt x="209" y="268"/>
                    <a:pt x="198" y="268"/>
                  </a:cubicBezTo>
                  <a:cubicBezTo>
                    <a:pt x="198" y="258"/>
                    <a:pt x="198" y="94"/>
                    <a:pt x="198" y="9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4" name="Freeform 575"/>
            <p:cNvSpPr>
              <a:spLocks noEditPoints="1"/>
            </p:cNvSpPr>
            <p:nvPr/>
          </p:nvSpPr>
          <p:spPr bwMode="auto">
            <a:xfrm>
              <a:off x="2171878" y="3582229"/>
              <a:ext cx="548976" cy="572926"/>
            </a:xfrm>
            <a:custGeom>
              <a:avLst/>
              <a:gdLst>
                <a:gd name="T0" fmla="*/ 76 w 261"/>
                <a:gd name="T1" fmla="*/ 28 h 246"/>
                <a:gd name="T2" fmla="*/ 214 w 261"/>
                <a:gd name="T3" fmla="*/ 28 h 246"/>
                <a:gd name="T4" fmla="*/ 237 w 261"/>
                <a:gd name="T5" fmla="*/ 47 h 246"/>
                <a:gd name="T6" fmla="*/ 261 w 261"/>
                <a:gd name="T7" fmla="*/ 23 h 246"/>
                <a:gd name="T8" fmla="*/ 237 w 261"/>
                <a:gd name="T9" fmla="*/ 0 h 246"/>
                <a:gd name="T10" fmla="*/ 215 w 261"/>
                <a:gd name="T11" fmla="*/ 17 h 246"/>
                <a:gd name="T12" fmla="*/ 72 w 261"/>
                <a:gd name="T13" fmla="*/ 17 h 246"/>
                <a:gd name="T14" fmla="*/ 14 w 261"/>
                <a:gd name="T15" fmla="*/ 80 h 246"/>
                <a:gd name="T16" fmla="*/ 14 w 261"/>
                <a:gd name="T17" fmla="*/ 133 h 246"/>
                <a:gd name="T18" fmla="*/ 0 w 261"/>
                <a:gd name="T19" fmla="*/ 133 h 246"/>
                <a:gd name="T20" fmla="*/ 0 w 261"/>
                <a:gd name="T21" fmla="*/ 246 h 246"/>
                <a:gd name="T22" fmla="*/ 37 w 261"/>
                <a:gd name="T23" fmla="*/ 246 h 246"/>
                <a:gd name="T24" fmla="*/ 37 w 261"/>
                <a:gd name="T25" fmla="*/ 133 h 246"/>
                <a:gd name="T26" fmla="*/ 24 w 261"/>
                <a:gd name="T27" fmla="*/ 133 h 246"/>
                <a:gd name="T28" fmla="*/ 24 w 261"/>
                <a:gd name="T29" fmla="*/ 84 h 246"/>
                <a:gd name="T30" fmla="*/ 76 w 261"/>
                <a:gd name="T31" fmla="*/ 28 h 246"/>
                <a:gd name="T32" fmla="*/ 237 w 261"/>
                <a:gd name="T33" fmla="*/ 14 h 246"/>
                <a:gd name="T34" fmla="*/ 247 w 261"/>
                <a:gd name="T35" fmla="*/ 23 h 246"/>
                <a:gd name="T36" fmla="*/ 237 w 261"/>
                <a:gd name="T37" fmla="*/ 33 h 246"/>
                <a:gd name="T38" fmla="*/ 227 w 261"/>
                <a:gd name="T39" fmla="*/ 23 h 246"/>
                <a:gd name="T40" fmla="*/ 237 w 261"/>
                <a:gd name="T41" fmla="*/ 1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1" h="246">
                  <a:moveTo>
                    <a:pt x="76" y="28"/>
                  </a:moveTo>
                  <a:cubicBezTo>
                    <a:pt x="81" y="28"/>
                    <a:pt x="193" y="28"/>
                    <a:pt x="214" y="28"/>
                  </a:cubicBezTo>
                  <a:cubicBezTo>
                    <a:pt x="216" y="39"/>
                    <a:pt x="226" y="47"/>
                    <a:pt x="237" y="47"/>
                  </a:cubicBezTo>
                  <a:cubicBezTo>
                    <a:pt x="250" y="47"/>
                    <a:pt x="261" y="36"/>
                    <a:pt x="261" y="23"/>
                  </a:cubicBezTo>
                  <a:cubicBezTo>
                    <a:pt x="261" y="10"/>
                    <a:pt x="250" y="0"/>
                    <a:pt x="237" y="0"/>
                  </a:cubicBezTo>
                  <a:cubicBezTo>
                    <a:pt x="226" y="0"/>
                    <a:pt x="217" y="7"/>
                    <a:pt x="215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246"/>
                    <a:pt x="0" y="246"/>
                    <a:pt x="0" y="246"/>
                  </a:cubicBezTo>
                  <a:cubicBezTo>
                    <a:pt x="37" y="246"/>
                    <a:pt x="37" y="246"/>
                    <a:pt x="37" y="246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24" y="133"/>
                    <a:pt x="24" y="133"/>
                    <a:pt x="24" y="133"/>
                  </a:cubicBezTo>
                  <a:cubicBezTo>
                    <a:pt x="24" y="118"/>
                    <a:pt x="24" y="87"/>
                    <a:pt x="24" y="84"/>
                  </a:cubicBezTo>
                  <a:cubicBezTo>
                    <a:pt x="27" y="81"/>
                    <a:pt x="73" y="31"/>
                    <a:pt x="76" y="28"/>
                  </a:cubicBezTo>
                  <a:close/>
                  <a:moveTo>
                    <a:pt x="237" y="14"/>
                  </a:moveTo>
                  <a:cubicBezTo>
                    <a:pt x="242" y="14"/>
                    <a:pt x="247" y="18"/>
                    <a:pt x="247" y="23"/>
                  </a:cubicBezTo>
                  <a:cubicBezTo>
                    <a:pt x="247" y="29"/>
                    <a:pt x="242" y="33"/>
                    <a:pt x="237" y="33"/>
                  </a:cubicBezTo>
                  <a:cubicBezTo>
                    <a:pt x="232" y="33"/>
                    <a:pt x="227" y="29"/>
                    <a:pt x="227" y="23"/>
                  </a:cubicBezTo>
                  <a:cubicBezTo>
                    <a:pt x="227" y="18"/>
                    <a:pt x="232" y="14"/>
                    <a:pt x="23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5" name="Freeform 576"/>
            <p:cNvSpPr>
              <a:spLocks noEditPoints="1"/>
            </p:cNvSpPr>
            <p:nvPr/>
          </p:nvSpPr>
          <p:spPr bwMode="auto">
            <a:xfrm>
              <a:off x="2447700" y="3892318"/>
              <a:ext cx="871064" cy="602459"/>
            </a:xfrm>
            <a:custGeom>
              <a:avLst/>
              <a:gdLst>
                <a:gd name="T0" fmla="*/ 107 w 414"/>
                <a:gd name="T1" fmla="*/ 243 h 259"/>
                <a:gd name="T2" fmla="*/ 368 w 414"/>
                <a:gd name="T3" fmla="*/ 243 h 259"/>
                <a:gd name="T4" fmla="*/ 390 w 414"/>
                <a:gd name="T5" fmla="*/ 259 h 259"/>
                <a:gd name="T6" fmla="*/ 414 w 414"/>
                <a:gd name="T7" fmla="*/ 236 h 259"/>
                <a:gd name="T8" fmla="*/ 390 w 414"/>
                <a:gd name="T9" fmla="*/ 212 h 259"/>
                <a:gd name="T10" fmla="*/ 367 w 414"/>
                <a:gd name="T11" fmla="*/ 232 h 259"/>
                <a:gd name="T12" fmla="*/ 112 w 414"/>
                <a:gd name="T13" fmla="*/ 232 h 259"/>
                <a:gd name="T14" fmla="*/ 22 w 414"/>
                <a:gd name="T15" fmla="*/ 143 h 259"/>
                <a:gd name="T16" fmla="*/ 22 w 414"/>
                <a:gd name="T17" fmla="*/ 113 h 259"/>
                <a:gd name="T18" fmla="*/ 37 w 414"/>
                <a:gd name="T19" fmla="*/ 113 h 259"/>
                <a:gd name="T20" fmla="*/ 37 w 414"/>
                <a:gd name="T21" fmla="*/ 0 h 259"/>
                <a:gd name="T22" fmla="*/ 0 w 414"/>
                <a:gd name="T23" fmla="*/ 0 h 259"/>
                <a:gd name="T24" fmla="*/ 0 w 414"/>
                <a:gd name="T25" fmla="*/ 113 h 259"/>
                <a:gd name="T26" fmla="*/ 11 w 414"/>
                <a:gd name="T27" fmla="*/ 113 h 259"/>
                <a:gd name="T28" fmla="*/ 11 w 414"/>
                <a:gd name="T29" fmla="*/ 148 h 259"/>
                <a:gd name="T30" fmla="*/ 107 w 414"/>
                <a:gd name="T31" fmla="*/ 243 h 259"/>
                <a:gd name="T32" fmla="*/ 390 w 414"/>
                <a:gd name="T33" fmla="*/ 226 h 259"/>
                <a:gd name="T34" fmla="*/ 400 w 414"/>
                <a:gd name="T35" fmla="*/ 236 h 259"/>
                <a:gd name="T36" fmla="*/ 390 w 414"/>
                <a:gd name="T37" fmla="*/ 245 h 259"/>
                <a:gd name="T38" fmla="*/ 381 w 414"/>
                <a:gd name="T39" fmla="*/ 236 h 259"/>
                <a:gd name="T40" fmla="*/ 390 w 414"/>
                <a:gd name="T41" fmla="*/ 226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4" h="259">
                  <a:moveTo>
                    <a:pt x="107" y="243"/>
                  </a:moveTo>
                  <a:cubicBezTo>
                    <a:pt x="368" y="243"/>
                    <a:pt x="368" y="243"/>
                    <a:pt x="368" y="243"/>
                  </a:cubicBezTo>
                  <a:cubicBezTo>
                    <a:pt x="371" y="253"/>
                    <a:pt x="380" y="259"/>
                    <a:pt x="390" y="259"/>
                  </a:cubicBezTo>
                  <a:cubicBezTo>
                    <a:pt x="403" y="259"/>
                    <a:pt x="414" y="249"/>
                    <a:pt x="414" y="236"/>
                  </a:cubicBezTo>
                  <a:cubicBezTo>
                    <a:pt x="414" y="223"/>
                    <a:pt x="403" y="212"/>
                    <a:pt x="390" y="212"/>
                  </a:cubicBezTo>
                  <a:cubicBezTo>
                    <a:pt x="378" y="212"/>
                    <a:pt x="369" y="221"/>
                    <a:pt x="367" y="232"/>
                  </a:cubicBezTo>
                  <a:cubicBezTo>
                    <a:pt x="329" y="232"/>
                    <a:pt x="116" y="232"/>
                    <a:pt x="112" y="232"/>
                  </a:cubicBezTo>
                  <a:cubicBezTo>
                    <a:pt x="109" y="229"/>
                    <a:pt x="25" y="146"/>
                    <a:pt x="22" y="143"/>
                  </a:cubicBezTo>
                  <a:cubicBezTo>
                    <a:pt x="22" y="140"/>
                    <a:pt x="22" y="122"/>
                    <a:pt x="22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1" y="148"/>
                    <a:pt x="11" y="148"/>
                    <a:pt x="11" y="148"/>
                  </a:cubicBezTo>
                  <a:lnTo>
                    <a:pt x="107" y="243"/>
                  </a:lnTo>
                  <a:close/>
                  <a:moveTo>
                    <a:pt x="390" y="226"/>
                  </a:moveTo>
                  <a:cubicBezTo>
                    <a:pt x="396" y="226"/>
                    <a:pt x="400" y="230"/>
                    <a:pt x="400" y="236"/>
                  </a:cubicBezTo>
                  <a:cubicBezTo>
                    <a:pt x="400" y="241"/>
                    <a:pt x="396" y="245"/>
                    <a:pt x="390" y="245"/>
                  </a:cubicBezTo>
                  <a:cubicBezTo>
                    <a:pt x="385" y="245"/>
                    <a:pt x="381" y="241"/>
                    <a:pt x="381" y="236"/>
                  </a:cubicBezTo>
                  <a:cubicBezTo>
                    <a:pt x="381" y="230"/>
                    <a:pt x="385" y="226"/>
                    <a:pt x="390" y="22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6" name="Freeform 577"/>
            <p:cNvSpPr>
              <a:spLocks/>
            </p:cNvSpPr>
            <p:nvPr/>
          </p:nvSpPr>
          <p:spPr bwMode="auto">
            <a:xfrm>
              <a:off x="3087429" y="3389286"/>
              <a:ext cx="1062359" cy="605411"/>
            </a:xfrm>
            <a:custGeom>
              <a:avLst/>
              <a:gdLst>
                <a:gd name="T0" fmla="*/ 152 w 505"/>
                <a:gd name="T1" fmla="*/ 29 h 260"/>
                <a:gd name="T2" fmla="*/ 100 w 505"/>
                <a:gd name="T3" fmla="*/ 29 h 260"/>
                <a:gd name="T4" fmla="*/ 100 w 505"/>
                <a:gd name="T5" fmla="*/ 18 h 260"/>
                <a:gd name="T6" fmla="*/ 0 w 505"/>
                <a:gd name="T7" fmla="*/ 18 h 260"/>
                <a:gd name="T8" fmla="*/ 0 w 505"/>
                <a:gd name="T9" fmla="*/ 52 h 260"/>
                <a:gd name="T10" fmla="*/ 100 w 505"/>
                <a:gd name="T11" fmla="*/ 52 h 260"/>
                <a:gd name="T12" fmla="*/ 100 w 505"/>
                <a:gd name="T13" fmla="*/ 40 h 260"/>
                <a:gd name="T14" fmla="*/ 157 w 505"/>
                <a:gd name="T15" fmla="*/ 40 h 260"/>
                <a:gd name="T16" fmla="*/ 186 w 505"/>
                <a:gd name="T17" fmla="*/ 11 h 260"/>
                <a:gd name="T18" fmla="*/ 494 w 505"/>
                <a:gd name="T19" fmla="*/ 11 h 260"/>
                <a:gd name="T20" fmla="*/ 494 w 505"/>
                <a:gd name="T21" fmla="*/ 144 h 260"/>
                <a:gd name="T22" fmla="*/ 398 w 505"/>
                <a:gd name="T23" fmla="*/ 240 h 260"/>
                <a:gd name="T24" fmla="*/ 393 w 505"/>
                <a:gd name="T25" fmla="*/ 240 h 260"/>
                <a:gd name="T26" fmla="*/ 393 w 505"/>
                <a:gd name="T27" fmla="*/ 226 h 260"/>
                <a:gd name="T28" fmla="*/ 293 w 505"/>
                <a:gd name="T29" fmla="*/ 226 h 260"/>
                <a:gd name="T30" fmla="*/ 293 w 505"/>
                <a:gd name="T31" fmla="*/ 260 h 260"/>
                <a:gd name="T32" fmla="*/ 393 w 505"/>
                <a:gd name="T33" fmla="*/ 260 h 260"/>
                <a:gd name="T34" fmla="*/ 393 w 505"/>
                <a:gd name="T35" fmla="*/ 251 h 260"/>
                <a:gd name="T36" fmla="*/ 402 w 505"/>
                <a:gd name="T37" fmla="*/ 251 h 260"/>
                <a:gd name="T38" fmla="*/ 505 w 505"/>
                <a:gd name="T39" fmla="*/ 148 h 260"/>
                <a:gd name="T40" fmla="*/ 505 w 505"/>
                <a:gd name="T41" fmla="*/ 0 h 260"/>
                <a:gd name="T42" fmla="*/ 181 w 505"/>
                <a:gd name="T43" fmla="*/ 0 h 260"/>
                <a:gd name="T44" fmla="*/ 152 w 505"/>
                <a:gd name="T45" fmla="*/ 2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05" h="260">
                  <a:moveTo>
                    <a:pt x="152" y="29"/>
                  </a:moveTo>
                  <a:cubicBezTo>
                    <a:pt x="149" y="29"/>
                    <a:pt x="113" y="29"/>
                    <a:pt x="100" y="29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" y="52"/>
                    <a:pt x="100" y="52"/>
                    <a:pt x="100" y="52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40"/>
                    <a:pt x="183" y="14"/>
                    <a:pt x="186" y="11"/>
                  </a:cubicBezTo>
                  <a:cubicBezTo>
                    <a:pt x="190" y="11"/>
                    <a:pt x="484" y="11"/>
                    <a:pt x="494" y="11"/>
                  </a:cubicBezTo>
                  <a:cubicBezTo>
                    <a:pt x="494" y="21"/>
                    <a:pt x="494" y="139"/>
                    <a:pt x="494" y="144"/>
                  </a:cubicBezTo>
                  <a:cubicBezTo>
                    <a:pt x="491" y="147"/>
                    <a:pt x="401" y="237"/>
                    <a:pt x="398" y="240"/>
                  </a:cubicBezTo>
                  <a:cubicBezTo>
                    <a:pt x="397" y="240"/>
                    <a:pt x="395" y="240"/>
                    <a:pt x="393" y="240"/>
                  </a:cubicBezTo>
                  <a:cubicBezTo>
                    <a:pt x="393" y="226"/>
                    <a:pt x="393" y="226"/>
                    <a:pt x="393" y="226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3" y="260"/>
                    <a:pt x="293" y="260"/>
                    <a:pt x="293" y="260"/>
                  </a:cubicBezTo>
                  <a:cubicBezTo>
                    <a:pt x="393" y="260"/>
                    <a:pt x="393" y="260"/>
                    <a:pt x="393" y="260"/>
                  </a:cubicBezTo>
                  <a:cubicBezTo>
                    <a:pt x="393" y="251"/>
                    <a:pt x="393" y="251"/>
                    <a:pt x="393" y="251"/>
                  </a:cubicBezTo>
                  <a:cubicBezTo>
                    <a:pt x="402" y="251"/>
                    <a:pt x="402" y="251"/>
                    <a:pt x="402" y="251"/>
                  </a:cubicBezTo>
                  <a:cubicBezTo>
                    <a:pt x="505" y="148"/>
                    <a:pt x="505" y="148"/>
                    <a:pt x="505" y="148"/>
                  </a:cubicBezTo>
                  <a:cubicBezTo>
                    <a:pt x="505" y="0"/>
                    <a:pt x="505" y="0"/>
                    <a:pt x="505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81" y="0"/>
                    <a:pt x="155" y="26"/>
                    <a:pt x="152" y="2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7" name="Freeform 578"/>
            <p:cNvSpPr>
              <a:spLocks noEditPoints="1"/>
            </p:cNvSpPr>
            <p:nvPr/>
          </p:nvSpPr>
          <p:spPr bwMode="auto">
            <a:xfrm>
              <a:off x="93424" y="3256390"/>
              <a:ext cx="1097950" cy="146677"/>
            </a:xfrm>
            <a:custGeom>
              <a:avLst/>
              <a:gdLst>
                <a:gd name="T0" fmla="*/ 499 w 522"/>
                <a:gd name="T1" fmla="*/ 0 h 63"/>
                <a:gd name="T2" fmla="*/ 475 w 522"/>
                <a:gd name="T3" fmla="*/ 23 h 63"/>
                <a:gd name="T4" fmla="*/ 479 w 522"/>
                <a:gd name="T5" fmla="*/ 37 h 63"/>
                <a:gd name="T6" fmla="*/ 464 w 522"/>
                <a:gd name="T7" fmla="*/ 52 h 63"/>
                <a:gd name="T8" fmla="*/ 0 w 522"/>
                <a:gd name="T9" fmla="*/ 52 h 63"/>
                <a:gd name="T10" fmla="*/ 0 w 522"/>
                <a:gd name="T11" fmla="*/ 63 h 63"/>
                <a:gd name="T12" fmla="*/ 468 w 522"/>
                <a:gd name="T13" fmla="*/ 63 h 63"/>
                <a:gd name="T14" fmla="*/ 487 w 522"/>
                <a:gd name="T15" fmla="*/ 44 h 63"/>
                <a:gd name="T16" fmla="*/ 499 w 522"/>
                <a:gd name="T17" fmla="*/ 47 h 63"/>
                <a:gd name="T18" fmla="*/ 522 w 522"/>
                <a:gd name="T19" fmla="*/ 23 h 63"/>
                <a:gd name="T20" fmla="*/ 499 w 522"/>
                <a:gd name="T21" fmla="*/ 0 h 63"/>
                <a:gd name="T22" fmla="*/ 499 w 522"/>
                <a:gd name="T23" fmla="*/ 33 h 63"/>
                <a:gd name="T24" fmla="*/ 489 w 522"/>
                <a:gd name="T25" fmla="*/ 23 h 63"/>
                <a:gd name="T26" fmla="*/ 499 w 522"/>
                <a:gd name="T27" fmla="*/ 14 h 63"/>
                <a:gd name="T28" fmla="*/ 508 w 522"/>
                <a:gd name="T29" fmla="*/ 23 h 63"/>
                <a:gd name="T30" fmla="*/ 499 w 522"/>
                <a:gd name="T31" fmla="*/ 3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2" h="63">
                  <a:moveTo>
                    <a:pt x="499" y="0"/>
                  </a:moveTo>
                  <a:cubicBezTo>
                    <a:pt x="486" y="0"/>
                    <a:pt x="475" y="10"/>
                    <a:pt x="475" y="23"/>
                  </a:cubicBezTo>
                  <a:cubicBezTo>
                    <a:pt x="475" y="28"/>
                    <a:pt x="477" y="33"/>
                    <a:pt x="479" y="37"/>
                  </a:cubicBezTo>
                  <a:cubicBezTo>
                    <a:pt x="474" y="42"/>
                    <a:pt x="465" y="50"/>
                    <a:pt x="464" y="52"/>
                  </a:cubicBezTo>
                  <a:cubicBezTo>
                    <a:pt x="459" y="52"/>
                    <a:pt x="75" y="52"/>
                    <a:pt x="0" y="52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468" y="63"/>
                    <a:pt x="468" y="63"/>
                    <a:pt x="468" y="63"/>
                  </a:cubicBezTo>
                  <a:cubicBezTo>
                    <a:pt x="487" y="44"/>
                    <a:pt x="487" y="44"/>
                    <a:pt x="487" y="44"/>
                  </a:cubicBezTo>
                  <a:cubicBezTo>
                    <a:pt x="491" y="46"/>
                    <a:pt x="495" y="47"/>
                    <a:pt x="499" y="47"/>
                  </a:cubicBezTo>
                  <a:cubicBezTo>
                    <a:pt x="512" y="47"/>
                    <a:pt x="522" y="36"/>
                    <a:pt x="522" y="23"/>
                  </a:cubicBezTo>
                  <a:cubicBezTo>
                    <a:pt x="522" y="10"/>
                    <a:pt x="512" y="0"/>
                    <a:pt x="499" y="0"/>
                  </a:cubicBezTo>
                  <a:close/>
                  <a:moveTo>
                    <a:pt x="499" y="33"/>
                  </a:moveTo>
                  <a:cubicBezTo>
                    <a:pt x="493" y="33"/>
                    <a:pt x="489" y="29"/>
                    <a:pt x="489" y="23"/>
                  </a:cubicBezTo>
                  <a:cubicBezTo>
                    <a:pt x="489" y="18"/>
                    <a:pt x="493" y="14"/>
                    <a:pt x="499" y="14"/>
                  </a:cubicBezTo>
                  <a:cubicBezTo>
                    <a:pt x="504" y="14"/>
                    <a:pt x="508" y="18"/>
                    <a:pt x="508" y="23"/>
                  </a:cubicBezTo>
                  <a:cubicBezTo>
                    <a:pt x="508" y="29"/>
                    <a:pt x="504" y="33"/>
                    <a:pt x="499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8" name="Rectangle 579"/>
            <p:cNvSpPr>
              <a:spLocks noChangeArrowheads="1"/>
            </p:cNvSpPr>
            <p:nvPr/>
          </p:nvSpPr>
          <p:spPr bwMode="auto">
            <a:xfrm>
              <a:off x="93424" y="3785018"/>
              <a:ext cx="55164" cy="174241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79" name="Rectangle 580"/>
            <p:cNvSpPr>
              <a:spLocks noChangeArrowheads="1"/>
            </p:cNvSpPr>
            <p:nvPr/>
          </p:nvSpPr>
          <p:spPr bwMode="auto">
            <a:xfrm>
              <a:off x="93424" y="3459178"/>
              <a:ext cx="55164" cy="190976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0" name="Rectangle 581"/>
            <p:cNvSpPr>
              <a:spLocks noChangeArrowheads="1"/>
            </p:cNvSpPr>
            <p:nvPr/>
          </p:nvSpPr>
          <p:spPr bwMode="auto">
            <a:xfrm>
              <a:off x="93424" y="3135307"/>
              <a:ext cx="52495" cy="18211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1" name="Freeform 582"/>
            <p:cNvSpPr>
              <a:spLocks noEditPoints="1"/>
            </p:cNvSpPr>
            <p:nvPr/>
          </p:nvSpPr>
          <p:spPr bwMode="auto">
            <a:xfrm>
              <a:off x="93424" y="2804547"/>
              <a:ext cx="177060" cy="477438"/>
            </a:xfrm>
            <a:custGeom>
              <a:avLst/>
              <a:gdLst>
                <a:gd name="T0" fmla="*/ 66 w 84"/>
                <a:gd name="T1" fmla="*/ 159 h 205"/>
                <a:gd name="T2" fmla="*/ 66 w 84"/>
                <a:gd name="T3" fmla="*/ 39 h 205"/>
                <a:gd name="T4" fmla="*/ 25 w 84"/>
                <a:gd name="T5" fmla="*/ 39 h 205"/>
                <a:gd name="T6" fmla="*/ 25 w 84"/>
                <a:gd name="T7" fmla="*/ 0 h 205"/>
                <a:gd name="T8" fmla="*/ 0 w 84"/>
                <a:gd name="T9" fmla="*/ 0 h 205"/>
                <a:gd name="T10" fmla="*/ 0 w 84"/>
                <a:gd name="T11" fmla="*/ 78 h 205"/>
                <a:gd name="T12" fmla="*/ 25 w 84"/>
                <a:gd name="T13" fmla="*/ 78 h 205"/>
                <a:gd name="T14" fmla="*/ 25 w 84"/>
                <a:gd name="T15" fmla="*/ 50 h 205"/>
                <a:gd name="T16" fmla="*/ 55 w 84"/>
                <a:gd name="T17" fmla="*/ 50 h 205"/>
                <a:gd name="T18" fmla="*/ 55 w 84"/>
                <a:gd name="T19" fmla="*/ 159 h 205"/>
                <a:gd name="T20" fmla="*/ 36 w 84"/>
                <a:gd name="T21" fmla="*/ 182 h 205"/>
                <a:gd name="T22" fmla="*/ 60 w 84"/>
                <a:gd name="T23" fmla="*/ 205 h 205"/>
                <a:gd name="T24" fmla="*/ 84 w 84"/>
                <a:gd name="T25" fmla="*/ 182 h 205"/>
                <a:gd name="T26" fmla="*/ 66 w 84"/>
                <a:gd name="T27" fmla="*/ 159 h 205"/>
                <a:gd name="T28" fmla="*/ 60 w 84"/>
                <a:gd name="T29" fmla="*/ 192 h 205"/>
                <a:gd name="T30" fmla="*/ 50 w 84"/>
                <a:gd name="T31" fmla="*/ 182 h 205"/>
                <a:gd name="T32" fmla="*/ 60 w 84"/>
                <a:gd name="T33" fmla="*/ 172 h 205"/>
                <a:gd name="T34" fmla="*/ 70 w 84"/>
                <a:gd name="T35" fmla="*/ 182 h 205"/>
                <a:gd name="T36" fmla="*/ 60 w 84"/>
                <a:gd name="T37" fmla="*/ 19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4" h="205">
                  <a:moveTo>
                    <a:pt x="66" y="15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35" y="50"/>
                    <a:pt x="50" y="50"/>
                    <a:pt x="55" y="50"/>
                  </a:cubicBezTo>
                  <a:cubicBezTo>
                    <a:pt x="55" y="59"/>
                    <a:pt x="55" y="139"/>
                    <a:pt x="55" y="159"/>
                  </a:cubicBezTo>
                  <a:cubicBezTo>
                    <a:pt x="45" y="161"/>
                    <a:pt x="36" y="170"/>
                    <a:pt x="36" y="182"/>
                  </a:cubicBezTo>
                  <a:cubicBezTo>
                    <a:pt x="36" y="195"/>
                    <a:pt x="47" y="205"/>
                    <a:pt x="60" y="205"/>
                  </a:cubicBezTo>
                  <a:cubicBezTo>
                    <a:pt x="73" y="205"/>
                    <a:pt x="84" y="195"/>
                    <a:pt x="84" y="182"/>
                  </a:cubicBezTo>
                  <a:cubicBezTo>
                    <a:pt x="84" y="171"/>
                    <a:pt x="76" y="162"/>
                    <a:pt x="66" y="159"/>
                  </a:cubicBezTo>
                  <a:close/>
                  <a:moveTo>
                    <a:pt x="60" y="192"/>
                  </a:moveTo>
                  <a:cubicBezTo>
                    <a:pt x="55" y="192"/>
                    <a:pt x="50" y="187"/>
                    <a:pt x="50" y="182"/>
                  </a:cubicBezTo>
                  <a:cubicBezTo>
                    <a:pt x="50" y="176"/>
                    <a:pt x="55" y="172"/>
                    <a:pt x="60" y="172"/>
                  </a:cubicBezTo>
                  <a:cubicBezTo>
                    <a:pt x="65" y="172"/>
                    <a:pt x="70" y="176"/>
                    <a:pt x="70" y="182"/>
                  </a:cubicBezTo>
                  <a:cubicBezTo>
                    <a:pt x="70" y="187"/>
                    <a:pt x="65" y="192"/>
                    <a:pt x="60" y="19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2" name="Freeform 583"/>
            <p:cNvSpPr>
              <a:spLocks noEditPoints="1"/>
            </p:cNvSpPr>
            <p:nvPr/>
          </p:nvSpPr>
          <p:spPr bwMode="auto">
            <a:xfrm>
              <a:off x="93424" y="2453113"/>
              <a:ext cx="584565" cy="148645"/>
            </a:xfrm>
            <a:custGeom>
              <a:avLst/>
              <a:gdLst>
                <a:gd name="T0" fmla="*/ 254 w 278"/>
                <a:gd name="T1" fmla="*/ 0 h 64"/>
                <a:gd name="T2" fmla="*/ 231 w 278"/>
                <a:gd name="T3" fmla="*/ 19 h 64"/>
                <a:gd name="T4" fmla="*/ 154 w 278"/>
                <a:gd name="T5" fmla="*/ 19 h 64"/>
                <a:gd name="T6" fmla="*/ 120 w 278"/>
                <a:gd name="T7" fmla="*/ 54 h 64"/>
                <a:gd name="T8" fmla="*/ 0 w 278"/>
                <a:gd name="T9" fmla="*/ 54 h 64"/>
                <a:gd name="T10" fmla="*/ 0 w 278"/>
                <a:gd name="T11" fmla="*/ 64 h 64"/>
                <a:gd name="T12" fmla="*/ 124 w 278"/>
                <a:gd name="T13" fmla="*/ 64 h 64"/>
                <a:gd name="T14" fmla="*/ 159 w 278"/>
                <a:gd name="T15" fmla="*/ 30 h 64"/>
                <a:gd name="T16" fmla="*/ 232 w 278"/>
                <a:gd name="T17" fmla="*/ 30 h 64"/>
                <a:gd name="T18" fmla="*/ 254 w 278"/>
                <a:gd name="T19" fmla="*/ 47 h 64"/>
                <a:gd name="T20" fmla="*/ 278 w 278"/>
                <a:gd name="T21" fmla="*/ 23 h 64"/>
                <a:gd name="T22" fmla="*/ 254 w 278"/>
                <a:gd name="T23" fmla="*/ 0 h 64"/>
                <a:gd name="T24" fmla="*/ 254 w 278"/>
                <a:gd name="T25" fmla="*/ 33 h 64"/>
                <a:gd name="T26" fmla="*/ 244 w 278"/>
                <a:gd name="T27" fmla="*/ 23 h 64"/>
                <a:gd name="T28" fmla="*/ 254 w 278"/>
                <a:gd name="T29" fmla="*/ 13 h 64"/>
                <a:gd name="T30" fmla="*/ 264 w 278"/>
                <a:gd name="T31" fmla="*/ 23 h 64"/>
                <a:gd name="T32" fmla="*/ 254 w 278"/>
                <a:gd name="T33" fmla="*/ 3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8" h="64">
                  <a:moveTo>
                    <a:pt x="254" y="0"/>
                  </a:moveTo>
                  <a:cubicBezTo>
                    <a:pt x="243" y="0"/>
                    <a:pt x="233" y="8"/>
                    <a:pt x="231" y="19"/>
                  </a:cubicBezTo>
                  <a:cubicBezTo>
                    <a:pt x="154" y="19"/>
                    <a:pt x="154" y="19"/>
                    <a:pt x="154" y="19"/>
                  </a:cubicBezTo>
                  <a:cubicBezTo>
                    <a:pt x="154" y="19"/>
                    <a:pt x="123" y="51"/>
                    <a:pt x="120" y="54"/>
                  </a:cubicBezTo>
                  <a:cubicBezTo>
                    <a:pt x="116" y="54"/>
                    <a:pt x="34" y="54"/>
                    <a:pt x="0" y="5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24" y="64"/>
                    <a:pt x="124" y="64"/>
                    <a:pt x="124" y="64"/>
                  </a:cubicBezTo>
                  <a:cubicBezTo>
                    <a:pt x="124" y="64"/>
                    <a:pt x="156" y="33"/>
                    <a:pt x="159" y="30"/>
                  </a:cubicBezTo>
                  <a:cubicBezTo>
                    <a:pt x="163" y="30"/>
                    <a:pt x="220" y="30"/>
                    <a:pt x="232" y="30"/>
                  </a:cubicBezTo>
                  <a:cubicBezTo>
                    <a:pt x="235" y="40"/>
                    <a:pt x="243" y="47"/>
                    <a:pt x="254" y="47"/>
                  </a:cubicBezTo>
                  <a:cubicBezTo>
                    <a:pt x="267" y="47"/>
                    <a:pt x="278" y="36"/>
                    <a:pt x="278" y="23"/>
                  </a:cubicBezTo>
                  <a:cubicBezTo>
                    <a:pt x="278" y="10"/>
                    <a:pt x="267" y="0"/>
                    <a:pt x="254" y="0"/>
                  </a:cubicBezTo>
                  <a:close/>
                  <a:moveTo>
                    <a:pt x="254" y="33"/>
                  </a:moveTo>
                  <a:cubicBezTo>
                    <a:pt x="249" y="33"/>
                    <a:pt x="244" y="29"/>
                    <a:pt x="244" y="23"/>
                  </a:cubicBezTo>
                  <a:cubicBezTo>
                    <a:pt x="244" y="18"/>
                    <a:pt x="249" y="13"/>
                    <a:pt x="254" y="13"/>
                  </a:cubicBezTo>
                  <a:cubicBezTo>
                    <a:pt x="259" y="13"/>
                    <a:pt x="264" y="18"/>
                    <a:pt x="264" y="23"/>
                  </a:cubicBezTo>
                  <a:cubicBezTo>
                    <a:pt x="264" y="29"/>
                    <a:pt x="259" y="33"/>
                    <a:pt x="254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3" name="Freeform 584"/>
            <p:cNvSpPr>
              <a:spLocks noEditPoints="1"/>
            </p:cNvSpPr>
            <p:nvPr/>
          </p:nvSpPr>
          <p:spPr bwMode="auto">
            <a:xfrm>
              <a:off x="93424" y="2523005"/>
              <a:ext cx="1767041" cy="144708"/>
            </a:xfrm>
            <a:custGeom>
              <a:avLst/>
              <a:gdLst>
                <a:gd name="T0" fmla="*/ 816 w 840"/>
                <a:gd name="T1" fmla="*/ 0 h 62"/>
                <a:gd name="T2" fmla="*/ 794 w 840"/>
                <a:gd name="T3" fmla="*/ 16 h 62"/>
                <a:gd name="T4" fmla="*/ 598 w 840"/>
                <a:gd name="T5" fmla="*/ 16 h 62"/>
                <a:gd name="T6" fmla="*/ 562 w 840"/>
                <a:gd name="T7" fmla="*/ 51 h 62"/>
                <a:gd name="T8" fmla="*/ 0 w 840"/>
                <a:gd name="T9" fmla="*/ 51 h 62"/>
                <a:gd name="T10" fmla="*/ 0 w 840"/>
                <a:gd name="T11" fmla="*/ 62 h 62"/>
                <a:gd name="T12" fmla="*/ 567 w 840"/>
                <a:gd name="T13" fmla="*/ 62 h 62"/>
                <a:gd name="T14" fmla="*/ 602 w 840"/>
                <a:gd name="T15" fmla="*/ 27 h 62"/>
                <a:gd name="T16" fmla="*/ 793 w 840"/>
                <a:gd name="T17" fmla="*/ 27 h 62"/>
                <a:gd name="T18" fmla="*/ 816 w 840"/>
                <a:gd name="T19" fmla="*/ 47 h 62"/>
                <a:gd name="T20" fmla="*/ 840 w 840"/>
                <a:gd name="T21" fmla="*/ 24 h 62"/>
                <a:gd name="T22" fmla="*/ 816 w 840"/>
                <a:gd name="T23" fmla="*/ 0 h 62"/>
                <a:gd name="T24" fmla="*/ 816 w 840"/>
                <a:gd name="T25" fmla="*/ 33 h 62"/>
                <a:gd name="T26" fmla="*/ 806 w 840"/>
                <a:gd name="T27" fmla="*/ 24 h 62"/>
                <a:gd name="T28" fmla="*/ 816 w 840"/>
                <a:gd name="T29" fmla="*/ 14 h 62"/>
                <a:gd name="T30" fmla="*/ 826 w 840"/>
                <a:gd name="T31" fmla="*/ 24 h 62"/>
                <a:gd name="T32" fmla="*/ 816 w 840"/>
                <a:gd name="T33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40" h="62">
                  <a:moveTo>
                    <a:pt x="816" y="0"/>
                  </a:moveTo>
                  <a:cubicBezTo>
                    <a:pt x="806" y="0"/>
                    <a:pt x="797" y="7"/>
                    <a:pt x="794" y="16"/>
                  </a:cubicBezTo>
                  <a:cubicBezTo>
                    <a:pt x="598" y="16"/>
                    <a:pt x="598" y="16"/>
                    <a:pt x="598" y="16"/>
                  </a:cubicBezTo>
                  <a:cubicBezTo>
                    <a:pt x="598" y="16"/>
                    <a:pt x="565" y="48"/>
                    <a:pt x="562" y="51"/>
                  </a:cubicBezTo>
                  <a:cubicBezTo>
                    <a:pt x="558" y="51"/>
                    <a:pt x="78" y="51"/>
                    <a:pt x="0" y="51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567" y="62"/>
                    <a:pt x="567" y="62"/>
                    <a:pt x="567" y="62"/>
                  </a:cubicBezTo>
                  <a:cubicBezTo>
                    <a:pt x="567" y="62"/>
                    <a:pt x="599" y="30"/>
                    <a:pt x="602" y="27"/>
                  </a:cubicBezTo>
                  <a:cubicBezTo>
                    <a:pt x="606" y="27"/>
                    <a:pt x="766" y="27"/>
                    <a:pt x="793" y="27"/>
                  </a:cubicBezTo>
                  <a:cubicBezTo>
                    <a:pt x="795" y="38"/>
                    <a:pt x="804" y="47"/>
                    <a:pt x="816" y="47"/>
                  </a:cubicBezTo>
                  <a:cubicBezTo>
                    <a:pt x="829" y="47"/>
                    <a:pt x="840" y="37"/>
                    <a:pt x="840" y="24"/>
                  </a:cubicBezTo>
                  <a:cubicBezTo>
                    <a:pt x="840" y="11"/>
                    <a:pt x="829" y="0"/>
                    <a:pt x="816" y="0"/>
                  </a:cubicBezTo>
                  <a:close/>
                  <a:moveTo>
                    <a:pt x="816" y="33"/>
                  </a:moveTo>
                  <a:cubicBezTo>
                    <a:pt x="811" y="33"/>
                    <a:pt x="806" y="29"/>
                    <a:pt x="806" y="24"/>
                  </a:cubicBezTo>
                  <a:cubicBezTo>
                    <a:pt x="806" y="18"/>
                    <a:pt x="811" y="14"/>
                    <a:pt x="816" y="14"/>
                  </a:cubicBezTo>
                  <a:cubicBezTo>
                    <a:pt x="821" y="14"/>
                    <a:pt x="826" y="18"/>
                    <a:pt x="826" y="24"/>
                  </a:cubicBezTo>
                  <a:cubicBezTo>
                    <a:pt x="826" y="29"/>
                    <a:pt x="821" y="33"/>
                    <a:pt x="816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4" name="Freeform 585"/>
            <p:cNvSpPr>
              <a:spLocks noEditPoints="1"/>
            </p:cNvSpPr>
            <p:nvPr/>
          </p:nvSpPr>
          <p:spPr bwMode="auto">
            <a:xfrm>
              <a:off x="5647238" y="1202913"/>
              <a:ext cx="1159343" cy="1318124"/>
            </a:xfrm>
            <a:custGeom>
              <a:avLst/>
              <a:gdLst>
                <a:gd name="T0" fmla="*/ 496 w 551"/>
                <a:gd name="T1" fmla="*/ 406 h 566"/>
                <a:gd name="T2" fmla="*/ 491 w 551"/>
                <a:gd name="T3" fmla="*/ 421 h 566"/>
                <a:gd name="T4" fmla="*/ 509 w 551"/>
                <a:gd name="T5" fmla="*/ 444 h 566"/>
                <a:gd name="T6" fmla="*/ 509 w 551"/>
                <a:gd name="T7" fmla="*/ 486 h 566"/>
                <a:gd name="T8" fmla="*/ 478 w 551"/>
                <a:gd name="T9" fmla="*/ 486 h 566"/>
                <a:gd name="T10" fmla="*/ 478 w 551"/>
                <a:gd name="T11" fmla="*/ 566 h 566"/>
                <a:gd name="T12" fmla="*/ 551 w 551"/>
                <a:gd name="T13" fmla="*/ 566 h 566"/>
                <a:gd name="T14" fmla="*/ 551 w 551"/>
                <a:gd name="T15" fmla="*/ 486 h 566"/>
                <a:gd name="T16" fmla="*/ 520 w 551"/>
                <a:gd name="T17" fmla="*/ 486 h 566"/>
                <a:gd name="T18" fmla="*/ 520 w 551"/>
                <a:gd name="T19" fmla="*/ 444 h 566"/>
                <a:gd name="T20" fmla="*/ 538 w 551"/>
                <a:gd name="T21" fmla="*/ 421 h 566"/>
                <a:gd name="T22" fmla="*/ 515 w 551"/>
                <a:gd name="T23" fmla="*/ 397 h 566"/>
                <a:gd name="T24" fmla="*/ 505 w 551"/>
                <a:gd name="T25" fmla="*/ 399 h 566"/>
                <a:gd name="T26" fmla="*/ 461 w 551"/>
                <a:gd name="T27" fmla="*/ 356 h 566"/>
                <a:gd name="T28" fmla="*/ 461 w 551"/>
                <a:gd name="T29" fmla="*/ 104 h 566"/>
                <a:gd name="T30" fmla="*/ 357 w 551"/>
                <a:gd name="T31" fmla="*/ 104 h 566"/>
                <a:gd name="T32" fmla="*/ 323 w 551"/>
                <a:gd name="T33" fmla="*/ 139 h 566"/>
                <a:gd name="T34" fmla="*/ 108 w 551"/>
                <a:gd name="T35" fmla="*/ 139 h 566"/>
                <a:gd name="T36" fmla="*/ 70 w 551"/>
                <a:gd name="T37" fmla="*/ 72 h 566"/>
                <a:gd name="T38" fmla="*/ 83 w 551"/>
                <a:gd name="T39" fmla="*/ 42 h 566"/>
                <a:gd name="T40" fmla="*/ 41 w 551"/>
                <a:gd name="T41" fmla="*/ 0 h 566"/>
                <a:gd name="T42" fmla="*/ 0 w 551"/>
                <a:gd name="T43" fmla="*/ 42 h 566"/>
                <a:gd name="T44" fmla="*/ 41 w 551"/>
                <a:gd name="T45" fmla="*/ 83 h 566"/>
                <a:gd name="T46" fmla="*/ 61 w 551"/>
                <a:gd name="T47" fmla="*/ 79 h 566"/>
                <a:gd name="T48" fmla="*/ 102 w 551"/>
                <a:gd name="T49" fmla="*/ 149 h 566"/>
                <a:gd name="T50" fmla="*/ 327 w 551"/>
                <a:gd name="T51" fmla="*/ 149 h 566"/>
                <a:gd name="T52" fmla="*/ 362 w 551"/>
                <a:gd name="T53" fmla="*/ 115 h 566"/>
                <a:gd name="T54" fmla="*/ 450 w 551"/>
                <a:gd name="T55" fmla="*/ 115 h 566"/>
                <a:gd name="T56" fmla="*/ 450 w 551"/>
                <a:gd name="T57" fmla="*/ 360 h 566"/>
                <a:gd name="T58" fmla="*/ 496 w 551"/>
                <a:gd name="T59" fmla="*/ 406 h 566"/>
                <a:gd name="T60" fmla="*/ 524 w 551"/>
                <a:gd name="T61" fmla="*/ 421 h 566"/>
                <a:gd name="T62" fmla="*/ 515 w 551"/>
                <a:gd name="T63" fmla="*/ 431 h 566"/>
                <a:gd name="T64" fmla="*/ 505 w 551"/>
                <a:gd name="T65" fmla="*/ 421 h 566"/>
                <a:gd name="T66" fmla="*/ 515 w 551"/>
                <a:gd name="T67" fmla="*/ 411 h 566"/>
                <a:gd name="T68" fmla="*/ 524 w 551"/>
                <a:gd name="T69" fmla="*/ 421 h 566"/>
                <a:gd name="T70" fmla="*/ 41 w 551"/>
                <a:gd name="T71" fmla="*/ 61 h 566"/>
                <a:gd name="T72" fmla="*/ 22 w 551"/>
                <a:gd name="T73" fmla="*/ 42 h 566"/>
                <a:gd name="T74" fmla="*/ 41 w 551"/>
                <a:gd name="T75" fmla="*/ 22 h 566"/>
                <a:gd name="T76" fmla="*/ 61 w 551"/>
                <a:gd name="T77" fmla="*/ 42 h 566"/>
                <a:gd name="T78" fmla="*/ 41 w 551"/>
                <a:gd name="T79" fmla="*/ 61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1" h="566">
                  <a:moveTo>
                    <a:pt x="496" y="406"/>
                  </a:moveTo>
                  <a:cubicBezTo>
                    <a:pt x="493" y="410"/>
                    <a:pt x="491" y="415"/>
                    <a:pt x="491" y="421"/>
                  </a:cubicBezTo>
                  <a:cubicBezTo>
                    <a:pt x="491" y="432"/>
                    <a:pt x="499" y="441"/>
                    <a:pt x="509" y="444"/>
                  </a:cubicBezTo>
                  <a:cubicBezTo>
                    <a:pt x="509" y="486"/>
                    <a:pt x="509" y="486"/>
                    <a:pt x="509" y="486"/>
                  </a:cubicBezTo>
                  <a:cubicBezTo>
                    <a:pt x="478" y="486"/>
                    <a:pt x="478" y="486"/>
                    <a:pt x="478" y="486"/>
                  </a:cubicBezTo>
                  <a:cubicBezTo>
                    <a:pt x="478" y="566"/>
                    <a:pt x="478" y="566"/>
                    <a:pt x="478" y="566"/>
                  </a:cubicBezTo>
                  <a:cubicBezTo>
                    <a:pt x="551" y="566"/>
                    <a:pt x="551" y="566"/>
                    <a:pt x="551" y="566"/>
                  </a:cubicBezTo>
                  <a:cubicBezTo>
                    <a:pt x="551" y="486"/>
                    <a:pt x="551" y="486"/>
                    <a:pt x="551" y="486"/>
                  </a:cubicBezTo>
                  <a:cubicBezTo>
                    <a:pt x="520" y="486"/>
                    <a:pt x="520" y="486"/>
                    <a:pt x="520" y="486"/>
                  </a:cubicBezTo>
                  <a:cubicBezTo>
                    <a:pt x="520" y="444"/>
                    <a:pt x="520" y="444"/>
                    <a:pt x="520" y="444"/>
                  </a:cubicBezTo>
                  <a:cubicBezTo>
                    <a:pt x="531" y="441"/>
                    <a:pt x="538" y="432"/>
                    <a:pt x="538" y="421"/>
                  </a:cubicBezTo>
                  <a:cubicBezTo>
                    <a:pt x="538" y="408"/>
                    <a:pt x="528" y="397"/>
                    <a:pt x="515" y="397"/>
                  </a:cubicBezTo>
                  <a:cubicBezTo>
                    <a:pt x="511" y="397"/>
                    <a:pt x="508" y="398"/>
                    <a:pt x="505" y="399"/>
                  </a:cubicBezTo>
                  <a:cubicBezTo>
                    <a:pt x="495" y="389"/>
                    <a:pt x="464" y="358"/>
                    <a:pt x="461" y="356"/>
                  </a:cubicBezTo>
                  <a:cubicBezTo>
                    <a:pt x="461" y="351"/>
                    <a:pt x="461" y="104"/>
                    <a:pt x="461" y="104"/>
                  </a:cubicBezTo>
                  <a:cubicBezTo>
                    <a:pt x="357" y="104"/>
                    <a:pt x="357" y="104"/>
                    <a:pt x="357" y="104"/>
                  </a:cubicBezTo>
                  <a:cubicBezTo>
                    <a:pt x="357" y="104"/>
                    <a:pt x="326" y="136"/>
                    <a:pt x="323" y="139"/>
                  </a:cubicBezTo>
                  <a:cubicBezTo>
                    <a:pt x="319" y="139"/>
                    <a:pt x="114" y="139"/>
                    <a:pt x="108" y="139"/>
                  </a:cubicBezTo>
                  <a:cubicBezTo>
                    <a:pt x="106" y="134"/>
                    <a:pt x="80" y="90"/>
                    <a:pt x="70" y="72"/>
                  </a:cubicBezTo>
                  <a:cubicBezTo>
                    <a:pt x="78" y="65"/>
                    <a:pt x="83" y="54"/>
                    <a:pt x="83" y="42"/>
                  </a:cubicBezTo>
                  <a:cubicBezTo>
                    <a:pt x="83" y="19"/>
                    <a:pt x="64" y="0"/>
                    <a:pt x="41" y="0"/>
                  </a:cubicBezTo>
                  <a:cubicBezTo>
                    <a:pt x="18" y="0"/>
                    <a:pt x="0" y="19"/>
                    <a:pt x="0" y="42"/>
                  </a:cubicBezTo>
                  <a:cubicBezTo>
                    <a:pt x="0" y="65"/>
                    <a:pt x="18" y="83"/>
                    <a:pt x="41" y="83"/>
                  </a:cubicBezTo>
                  <a:cubicBezTo>
                    <a:pt x="48" y="83"/>
                    <a:pt x="55" y="82"/>
                    <a:pt x="61" y="79"/>
                  </a:cubicBezTo>
                  <a:cubicBezTo>
                    <a:pt x="102" y="149"/>
                    <a:pt x="102" y="149"/>
                    <a:pt x="102" y="149"/>
                  </a:cubicBezTo>
                  <a:cubicBezTo>
                    <a:pt x="327" y="149"/>
                    <a:pt x="327" y="149"/>
                    <a:pt x="327" y="149"/>
                  </a:cubicBezTo>
                  <a:cubicBezTo>
                    <a:pt x="327" y="149"/>
                    <a:pt x="359" y="118"/>
                    <a:pt x="362" y="115"/>
                  </a:cubicBezTo>
                  <a:cubicBezTo>
                    <a:pt x="366" y="115"/>
                    <a:pt x="441" y="115"/>
                    <a:pt x="450" y="115"/>
                  </a:cubicBezTo>
                  <a:cubicBezTo>
                    <a:pt x="450" y="126"/>
                    <a:pt x="450" y="360"/>
                    <a:pt x="450" y="360"/>
                  </a:cubicBezTo>
                  <a:lnTo>
                    <a:pt x="496" y="406"/>
                  </a:lnTo>
                  <a:close/>
                  <a:moveTo>
                    <a:pt x="524" y="421"/>
                  </a:moveTo>
                  <a:cubicBezTo>
                    <a:pt x="524" y="426"/>
                    <a:pt x="520" y="431"/>
                    <a:pt x="515" y="431"/>
                  </a:cubicBezTo>
                  <a:cubicBezTo>
                    <a:pt x="509" y="431"/>
                    <a:pt x="505" y="426"/>
                    <a:pt x="505" y="421"/>
                  </a:cubicBezTo>
                  <a:cubicBezTo>
                    <a:pt x="505" y="415"/>
                    <a:pt x="509" y="411"/>
                    <a:pt x="515" y="411"/>
                  </a:cubicBezTo>
                  <a:cubicBezTo>
                    <a:pt x="520" y="411"/>
                    <a:pt x="524" y="415"/>
                    <a:pt x="524" y="421"/>
                  </a:cubicBezTo>
                  <a:close/>
                  <a:moveTo>
                    <a:pt x="41" y="61"/>
                  </a:moveTo>
                  <a:cubicBezTo>
                    <a:pt x="31" y="61"/>
                    <a:pt x="22" y="53"/>
                    <a:pt x="22" y="42"/>
                  </a:cubicBezTo>
                  <a:cubicBezTo>
                    <a:pt x="22" y="31"/>
                    <a:pt x="31" y="22"/>
                    <a:pt x="41" y="22"/>
                  </a:cubicBezTo>
                  <a:cubicBezTo>
                    <a:pt x="52" y="22"/>
                    <a:pt x="61" y="31"/>
                    <a:pt x="61" y="42"/>
                  </a:cubicBezTo>
                  <a:cubicBezTo>
                    <a:pt x="61" y="53"/>
                    <a:pt x="52" y="61"/>
                    <a:pt x="41" y="6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5" name="Freeform 586"/>
            <p:cNvSpPr>
              <a:spLocks noEditPoints="1"/>
            </p:cNvSpPr>
            <p:nvPr/>
          </p:nvSpPr>
          <p:spPr bwMode="auto">
            <a:xfrm>
              <a:off x="5153427" y="1100534"/>
              <a:ext cx="1831994" cy="465625"/>
            </a:xfrm>
            <a:custGeom>
              <a:avLst/>
              <a:gdLst>
                <a:gd name="T0" fmla="*/ 687 w 871"/>
                <a:gd name="T1" fmla="*/ 0 h 200"/>
                <a:gd name="T2" fmla="*/ 260 w 871"/>
                <a:gd name="T3" fmla="*/ 0 h 200"/>
                <a:gd name="T4" fmla="*/ 150 w 871"/>
                <a:gd name="T5" fmla="*/ 110 h 200"/>
                <a:gd name="T6" fmla="*/ 46 w 871"/>
                <a:gd name="T7" fmla="*/ 110 h 200"/>
                <a:gd name="T8" fmla="*/ 24 w 871"/>
                <a:gd name="T9" fmla="*/ 94 h 200"/>
                <a:gd name="T10" fmla="*/ 0 w 871"/>
                <a:gd name="T11" fmla="*/ 118 h 200"/>
                <a:gd name="T12" fmla="*/ 24 w 871"/>
                <a:gd name="T13" fmla="*/ 141 h 200"/>
                <a:gd name="T14" fmla="*/ 47 w 871"/>
                <a:gd name="T15" fmla="*/ 121 h 200"/>
                <a:gd name="T16" fmla="*/ 155 w 871"/>
                <a:gd name="T17" fmla="*/ 121 h 200"/>
                <a:gd name="T18" fmla="*/ 265 w 871"/>
                <a:gd name="T19" fmla="*/ 11 h 200"/>
                <a:gd name="T20" fmla="*/ 683 w 871"/>
                <a:gd name="T21" fmla="*/ 11 h 200"/>
                <a:gd name="T22" fmla="*/ 871 w 871"/>
                <a:gd name="T23" fmla="*/ 200 h 200"/>
                <a:gd name="T24" fmla="*/ 871 w 871"/>
                <a:gd name="T25" fmla="*/ 185 h 200"/>
                <a:gd name="T26" fmla="*/ 687 w 871"/>
                <a:gd name="T27" fmla="*/ 0 h 200"/>
                <a:gd name="T28" fmla="*/ 24 w 871"/>
                <a:gd name="T29" fmla="*/ 127 h 200"/>
                <a:gd name="T30" fmla="*/ 14 w 871"/>
                <a:gd name="T31" fmla="*/ 118 h 200"/>
                <a:gd name="T32" fmla="*/ 24 w 871"/>
                <a:gd name="T33" fmla="*/ 108 h 200"/>
                <a:gd name="T34" fmla="*/ 33 w 871"/>
                <a:gd name="T35" fmla="*/ 118 h 200"/>
                <a:gd name="T36" fmla="*/ 24 w 871"/>
                <a:gd name="T37" fmla="*/ 127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1" h="200">
                  <a:moveTo>
                    <a:pt x="687" y="0"/>
                  </a:moveTo>
                  <a:cubicBezTo>
                    <a:pt x="260" y="0"/>
                    <a:pt x="260" y="0"/>
                    <a:pt x="260" y="0"/>
                  </a:cubicBezTo>
                  <a:cubicBezTo>
                    <a:pt x="260" y="0"/>
                    <a:pt x="153" y="107"/>
                    <a:pt x="150" y="110"/>
                  </a:cubicBezTo>
                  <a:cubicBezTo>
                    <a:pt x="147" y="110"/>
                    <a:pt x="71" y="110"/>
                    <a:pt x="46" y="110"/>
                  </a:cubicBezTo>
                  <a:cubicBezTo>
                    <a:pt x="43" y="101"/>
                    <a:pt x="34" y="94"/>
                    <a:pt x="24" y="94"/>
                  </a:cubicBezTo>
                  <a:cubicBezTo>
                    <a:pt x="11" y="94"/>
                    <a:pt x="0" y="105"/>
                    <a:pt x="0" y="118"/>
                  </a:cubicBezTo>
                  <a:cubicBezTo>
                    <a:pt x="0" y="131"/>
                    <a:pt x="11" y="141"/>
                    <a:pt x="24" y="141"/>
                  </a:cubicBezTo>
                  <a:cubicBezTo>
                    <a:pt x="35" y="141"/>
                    <a:pt x="45" y="133"/>
                    <a:pt x="47" y="121"/>
                  </a:cubicBezTo>
                  <a:cubicBezTo>
                    <a:pt x="155" y="121"/>
                    <a:pt x="155" y="121"/>
                    <a:pt x="155" y="121"/>
                  </a:cubicBezTo>
                  <a:cubicBezTo>
                    <a:pt x="155" y="121"/>
                    <a:pt x="262" y="14"/>
                    <a:pt x="265" y="11"/>
                  </a:cubicBezTo>
                  <a:cubicBezTo>
                    <a:pt x="269" y="11"/>
                    <a:pt x="678" y="11"/>
                    <a:pt x="683" y="11"/>
                  </a:cubicBezTo>
                  <a:cubicBezTo>
                    <a:pt x="685" y="14"/>
                    <a:pt x="817" y="145"/>
                    <a:pt x="871" y="200"/>
                  </a:cubicBezTo>
                  <a:cubicBezTo>
                    <a:pt x="871" y="185"/>
                    <a:pt x="871" y="185"/>
                    <a:pt x="871" y="185"/>
                  </a:cubicBezTo>
                  <a:lnTo>
                    <a:pt x="687" y="0"/>
                  </a:lnTo>
                  <a:close/>
                  <a:moveTo>
                    <a:pt x="24" y="127"/>
                  </a:moveTo>
                  <a:cubicBezTo>
                    <a:pt x="18" y="127"/>
                    <a:pt x="14" y="123"/>
                    <a:pt x="14" y="118"/>
                  </a:cubicBezTo>
                  <a:cubicBezTo>
                    <a:pt x="14" y="112"/>
                    <a:pt x="18" y="108"/>
                    <a:pt x="24" y="108"/>
                  </a:cubicBezTo>
                  <a:cubicBezTo>
                    <a:pt x="29" y="108"/>
                    <a:pt x="33" y="112"/>
                    <a:pt x="33" y="118"/>
                  </a:cubicBezTo>
                  <a:cubicBezTo>
                    <a:pt x="33" y="123"/>
                    <a:pt x="29" y="127"/>
                    <a:pt x="24" y="12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6" name="Freeform 587"/>
            <p:cNvSpPr>
              <a:spLocks noEditPoints="1"/>
            </p:cNvSpPr>
            <p:nvPr/>
          </p:nvSpPr>
          <p:spPr bwMode="auto">
            <a:xfrm>
              <a:off x="6180196" y="1202913"/>
              <a:ext cx="620154" cy="763901"/>
            </a:xfrm>
            <a:custGeom>
              <a:avLst/>
              <a:gdLst>
                <a:gd name="T0" fmla="*/ 198 w 295"/>
                <a:gd name="T1" fmla="*/ 33 h 328"/>
                <a:gd name="T2" fmla="*/ 82 w 295"/>
                <a:gd name="T3" fmla="*/ 33 h 328"/>
                <a:gd name="T4" fmla="*/ 42 w 295"/>
                <a:gd name="T5" fmla="*/ 0 h 328"/>
                <a:gd name="T6" fmla="*/ 0 w 295"/>
                <a:gd name="T7" fmla="*/ 42 h 328"/>
                <a:gd name="T8" fmla="*/ 42 w 295"/>
                <a:gd name="T9" fmla="*/ 83 h 328"/>
                <a:gd name="T10" fmla="*/ 83 w 295"/>
                <a:gd name="T11" fmla="*/ 44 h 328"/>
                <a:gd name="T12" fmla="*/ 193 w 295"/>
                <a:gd name="T13" fmla="*/ 44 h 328"/>
                <a:gd name="T14" fmla="*/ 257 w 295"/>
                <a:gd name="T15" fmla="*/ 107 h 328"/>
                <a:gd name="T16" fmla="*/ 257 w 295"/>
                <a:gd name="T17" fmla="*/ 155 h 328"/>
                <a:gd name="T18" fmla="*/ 239 w 295"/>
                <a:gd name="T19" fmla="*/ 178 h 328"/>
                <a:gd name="T20" fmla="*/ 257 w 295"/>
                <a:gd name="T21" fmla="*/ 201 h 328"/>
                <a:gd name="T22" fmla="*/ 257 w 295"/>
                <a:gd name="T23" fmla="*/ 248 h 328"/>
                <a:gd name="T24" fmla="*/ 222 w 295"/>
                <a:gd name="T25" fmla="*/ 248 h 328"/>
                <a:gd name="T26" fmla="*/ 222 w 295"/>
                <a:gd name="T27" fmla="*/ 328 h 328"/>
                <a:gd name="T28" fmla="*/ 295 w 295"/>
                <a:gd name="T29" fmla="*/ 328 h 328"/>
                <a:gd name="T30" fmla="*/ 295 w 295"/>
                <a:gd name="T31" fmla="*/ 248 h 328"/>
                <a:gd name="T32" fmla="*/ 268 w 295"/>
                <a:gd name="T33" fmla="*/ 248 h 328"/>
                <a:gd name="T34" fmla="*/ 268 w 295"/>
                <a:gd name="T35" fmla="*/ 201 h 328"/>
                <a:gd name="T36" fmla="*/ 286 w 295"/>
                <a:gd name="T37" fmla="*/ 178 h 328"/>
                <a:gd name="T38" fmla="*/ 268 w 295"/>
                <a:gd name="T39" fmla="*/ 155 h 328"/>
                <a:gd name="T40" fmla="*/ 268 w 295"/>
                <a:gd name="T41" fmla="*/ 103 h 328"/>
                <a:gd name="T42" fmla="*/ 198 w 295"/>
                <a:gd name="T43" fmla="*/ 33 h 328"/>
                <a:gd name="T44" fmla="*/ 42 w 295"/>
                <a:gd name="T45" fmla="*/ 61 h 328"/>
                <a:gd name="T46" fmla="*/ 22 w 295"/>
                <a:gd name="T47" fmla="*/ 42 h 328"/>
                <a:gd name="T48" fmla="*/ 42 w 295"/>
                <a:gd name="T49" fmla="*/ 22 h 328"/>
                <a:gd name="T50" fmla="*/ 61 w 295"/>
                <a:gd name="T51" fmla="*/ 42 h 328"/>
                <a:gd name="T52" fmla="*/ 42 w 295"/>
                <a:gd name="T53" fmla="*/ 61 h 328"/>
                <a:gd name="T54" fmla="*/ 272 w 295"/>
                <a:gd name="T55" fmla="*/ 178 h 328"/>
                <a:gd name="T56" fmla="*/ 262 w 295"/>
                <a:gd name="T57" fmla="*/ 188 h 328"/>
                <a:gd name="T58" fmla="*/ 252 w 295"/>
                <a:gd name="T59" fmla="*/ 178 h 328"/>
                <a:gd name="T60" fmla="*/ 262 w 295"/>
                <a:gd name="T61" fmla="*/ 168 h 328"/>
                <a:gd name="T62" fmla="*/ 272 w 295"/>
                <a:gd name="T63" fmla="*/ 17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5" h="328">
                  <a:moveTo>
                    <a:pt x="198" y="33"/>
                  </a:moveTo>
                  <a:cubicBezTo>
                    <a:pt x="82" y="33"/>
                    <a:pt x="82" y="33"/>
                    <a:pt x="82" y="33"/>
                  </a:cubicBezTo>
                  <a:cubicBezTo>
                    <a:pt x="78" y="14"/>
                    <a:pt x="61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ubicBezTo>
                    <a:pt x="0" y="65"/>
                    <a:pt x="19" y="83"/>
                    <a:pt x="42" y="83"/>
                  </a:cubicBezTo>
                  <a:cubicBezTo>
                    <a:pt x="64" y="83"/>
                    <a:pt x="82" y="66"/>
                    <a:pt x="83" y="44"/>
                  </a:cubicBezTo>
                  <a:cubicBezTo>
                    <a:pt x="108" y="44"/>
                    <a:pt x="190" y="44"/>
                    <a:pt x="193" y="44"/>
                  </a:cubicBezTo>
                  <a:cubicBezTo>
                    <a:pt x="196" y="47"/>
                    <a:pt x="254" y="104"/>
                    <a:pt x="257" y="107"/>
                  </a:cubicBezTo>
                  <a:cubicBezTo>
                    <a:pt x="257" y="111"/>
                    <a:pt x="257" y="142"/>
                    <a:pt x="257" y="155"/>
                  </a:cubicBezTo>
                  <a:cubicBezTo>
                    <a:pt x="246" y="157"/>
                    <a:pt x="239" y="167"/>
                    <a:pt x="239" y="178"/>
                  </a:cubicBezTo>
                  <a:cubicBezTo>
                    <a:pt x="239" y="189"/>
                    <a:pt x="246" y="199"/>
                    <a:pt x="257" y="201"/>
                  </a:cubicBezTo>
                  <a:cubicBezTo>
                    <a:pt x="257" y="248"/>
                    <a:pt x="257" y="248"/>
                    <a:pt x="257" y="248"/>
                  </a:cubicBezTo>
                  <a:cubicBezTo>
                    <a:pt x="222" y="248"/>
                    <a:pt x="222" y="248"/>
                    <a:pt x="222" y="248"/>
                  </a:cubicBezTo>
                  <a:cubicBezTo>
                    <a:pt x="222" y="328"/>
                    <a:pt x="222" y="328"/>
                    <a:pt x="222" y="328"/>
                  </a:cubicBezTo>
                  <a:cubicBezTo>
                    <a:pt x="295" y="328"/>
                    <a:pt x="295" y="328"/>
                    <a:pt x="295" y="328"/>
                  </a:cubicBezTo>
                  <a:cubicBezTo>
                    <a:pt x="295" y="248"/>
                    <a:pt x="295" y="248"/>
                    <a:pt x="295" y="248"/>
                  </a:cubicBezTo>
                  <a:cubicBezTo>
                    <a:pt x="268" y="248"/>
                    <a:pt x="268" y="248"/>
                    <a:pt x="268" y="248"/>
                  </a:cubicBezTo>
                  <a:cubicBezTo>
                    <a:pt x="268" y="201"/>
                    <a:pt x="268" y="201"/>
                    <a:pt x="268" y="201"/>
                  </a:cubicBezTo>
                  <a:cubicBezTo>
                    <a:pt x="278" y="198"/>
                    <a:pt x="286" y="189"/>
                    <a:pt x="286" y="178"/>
                  </a:cubicBezTo>
                  <a:cubicBezTo>
                    <a:pt x="286" y="167"/>
                    <a:pt x="278" y="158"/>
                    <a:pt x="268" y="155"/>
                  </a:cubicBezTo>
                  <a:cubicBezTo>
                    <a:pt x="268" y="103"/>
                    <a:pt x="268" y="103"/>
                    <a:pt x="268" y="103"/>
                  </a:cubicBezTo>
                  <a:lnTo>
                    <a:pt x="198" y="33"/>
                  </a:lnTo>
                  <a:close/>
                  <a:moveTo>
                    <a:pt x="42" y="61"/>
                  </a:moveTo>
                  <a:cubicBezTo>
                    <a:pt x="31" y="61"/>
                    <a:pt x="22" y="53"/>
                    <a:pt x="22" y="42"/>
                  </a:cubicBezTo>
                  <a:cubicBezTo>
                    <a:pt x="22" y="31"/>
                    <a:pt x="31" y="22"/>
                    <a:pt x="42" y="22"/>
                  </a:cubicBezTo>
                  <a:cubicBezTo>
                    <a:pt x="52" y="22"/>
                    <a:pt x="61" y="31"/>
                    <a:pt x="61" y="42"/>
                  </a:cubicBezTo>
                  <a:cubicBezTo>
                    <a:pt x="61" y="53"/>
                    <a:pt x="52" y="61"/>
                    <a:pt x="42" y="61"/>
                  </a:cubicBezTo>
                  <a:close/>
                  <a:moveTo>
                    <a:pt x="272" y="178"/>
                  </a:moveTo>
                  <a:cubicBezTo>
                    <a:pt x="272" y="184"/>
                    <a:pt x="267" y="188"/>
                    <a:pt x="262" y="188"/>
                  </a:cubicBezTo>
                  <a:cubicBezTo>
                    <a:pt x="257" y="188"/>
                    <a:pt x="252" y="184"/>
                    <a:pt x="252" y="178"/>
                  </a:cubicBezTo>
                  <a:cubicBezTo>
                    <a:pt x="252" y="173"/>
                    <a:pt x="257" y="168"/>
                    <a:pt x="262" y="168"/>
                  </a:cubicBezTo>
                  <a:cubicBezTo>
                    <a:pt x="267" y="168"/>
                    <a:pt x="272" y="173"/>
                    <a:pt x="272" y="17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7" name="Freeform 588"/>
            <p:cNvSpPr>
              <a:spLocks noEditPoints="1"/>
            </p:cNvSpPr>
            <p:nvPr/>
          </p:nvSpPr>
          <p:spPr bwMode="auto">
            <a:xfrm>
              <a:off x="4223639" y="918419"/>
              <a:ext cx="2761780" cy="456765"/>
            </a:xfrm>
            <a:custGeom>
              <a:avLst/>
              <a:gdLst>
                <a:gd name="T0" fmla="*/ 1159 w 1313"/>
                <a:gd name="T1" fmla="*/ 19 h 196"/>
                <a:gd name="T2" fmla="*/ 1090 w 1313"/>
                <a:gd name="T3" fmla="*/ 19 h 196"/>
                <a:gd name="T4" fmla="*/ 1067 w 1313"/>
                <a:gd name="T5" fmla="*/ 0 h 196"/>
                <a:gd name="T6" fmla="*/ 1044 w 1313"/>
                <a:gd name="T7" fmla="*/ 19 h 196"/>
                <a:gd name="T8" fmla="*/ 645 w 1313"/>
                <a:gd name="T9" fmla="*/ 19 h 196"/>
                <a:gd name="T10" fmla="*/ 622 w 1313"/>
                <a:gd name="T11" fmla="*/ 1 h 196"/>
                <a:gd name="T12" fmla="*/ 599 w 1313"/>
                <a:gd name="T13" fmla="*/ 25 h 196"/>
                <a:gd name="T14" fmla="*/ 605 w 1313"/>
                <a:gd name="T15" fmla="*/ 41 h 196"/>
                <a:gd name="T16" fmla="*/ 525 w 1313"/>
                <a:gd name="T17" fmla="*/ 122 h 196"/>
                <a:gd name="T18" fmla="*/ 46 w 1313"/>
                <a:gd name="T19" fmla="*/ 122 h 196"/>
                <a:gd name="T20" fmla="*/ 23 w 1313"/>
                <a:gd name="T21" fmla="*/ 104 h 196"/>
                <a:gd name="T22" fmla="*/ 0 w 1313"/>
                <a:gd name="T23" fmla="*/ 128 h 196"/>
                <a:gd name="T24" fmla="*/ 23 w 1313"/>
                <a:gd name="T25" fmla="*/ 151 h 196"/>
                <a:gd name="T26" fmla="*/ 46 w 1313"/>
                <a:gd name="T27" fmla="*/ 133 h 196"/>
                <a:gd name="T28" fmla="*/ 529 w 1313"/>
                <a:gd name="T29" fmla="*/ 133 h 196"/>
                <a:gd name="T30" fmla="*/ 615 w 1313"/>
                <a:gd name="T31" fmla="*/ 47 h 196"/>
                <a:gd name="T32" fmla="*/ 622 w 1313"/>
                <a:gd name="T33" fmla="*/ 49 h 196"/>
                <a:gd name="T34" fmla="*/ 645 w 1313"/>
                <a:gd name="T35" fmla="*/ 30 h 196"/>
                <a:gd name="T36" fmla="*/ 1045 w 1313"/>
                <a:gd name="T37" fmla="*/ 30 h 196"/>
                <a:gd name="T38" fmla="*/ 1067 w 1313"/>
                <a:gd name="T39" fmla="*/ 47 h 196"/>
                <a:gd name="T40" fmla="*/ 1090 w 1313"/>
                <a:gd name="T41" fmla="*/ 30 h 196"/>
                <a:gd name="T42" fmla="*/ 1155 w 1313"/>
                <a:gd name="T43" fmla="*/ 30 h 196"/>
                <a:gd name="T44" fmla="*/ 1313 w 1313"/>
                <a:gd name="T45" fmla="*/ 196 h 196"/>
                <a:gd name="T46" fmla="*/ 1313 w 1313"/>
                <a:gd name="T47" fmla="*/ 180 h 196"/>
                <a:gd name="T48" fmla="*/ 1159 w 1313"/>
                <a:gd name="T49" fmla="*/ 19 h 196"/>
                <a:gd name="T50" fmla="*/ 23 w 1313"/>
                <a:gd name="T51" fmla="*/ 137 h 196"/>
                <a:gd name="T52" fmla="*/ 14 w 1313"/>
                <a:gd name="T53" fmla="*/ 128 h 196"/>
                <a:gd name="T54" fmla="*/ 23 w 1313"/>
                <a:gd name="T55" fmla="*/ 118 h 196"/>
                <a:gd name="T56" fmla="*/ 33 w 1313"/>
                <a:gd name="T57" fmla="*/ 128 h 196"/>
                <a:gd name="T58" fmla="*/ 23 w 1313"/>
                <a:gd name="T59" fmla="*/ 137 h 196"/>
                <a:gd name="T60" fmla="*/ 622 w 1313"/>
                <a:gd name="T61" fmla="*/ 35 h 196"/>
                <a:gd name="T62" fmla="*/ 613 w 1313"/>
                <a:gd name="T63" fmla="*/ 25 h 196"/>
                <a:gd name="T64" fmla="*/ 622 w 1313"/>
                <a:gd name="T65" fmla="*/ 15 h 196"/>
                <a:gd name="T66" fmla="*/ 632 w 1313"/>
                <a:gd name="T67" fmla="*/ 25 h 196"/>
                <a:gd name="T68" fmla="*/ 622 w 1313"/>
                <a:gd name="T69" fmla="*/ 35 h 196"/>
                <a:gd name="T70" fmla="*/ 1067 w 1313"/>
                <a:gd name="T71" fmla="*/ 33 h 196"/>
                <a:gd name="T72" fmla="*/ 1058 w 1313"/>
                <a:gd name="T73" fmla="*/ 24 h 196"/>
                <a:gd name="T74" fmla="*/ 1067 w 1313"/>
                <a:gd name="T75" fmla="*/ 14 h 196"/>
                <a:gd name="T76" fmla="*/ 1077 w 1313"/>
                <a:gd name="T77" fmla="*/ 24 h 196"/>
                <a:gd name="T78" fmla="*/ 1067 w 1313"/>
                <a:gd name="T79" fmla="*/ 3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13" h="196">
                  <a:moveTo>
                    <a:pt x="1159" y="19"/>
                  </a:moveTo>
                  <a:cubicBezTo>
                    <a:pt x="1090" y="19"/>
                    <a:pt x="1090" y="19"/>
                    <a:pt x="1090" y="19"/>
                  </a:cubicBezTo>
                  <a:cubicBezTo>
                    <a:pt x="1088" y="8"/>
                    <a:pt x="1079" y="0"/>
                    <a:pt x="1067" y="0"/>
                  </a:cubicBezTo>
                  <a:cubicBezTo>
                    <a:pt x="1056" y="0"/>
                    <a:pt x="1046" y="8"/>
                    <a:pt x="1044" y="19"/>
                  </a:cubicBezTo>
                  <a:cubicBezTo>
                    <a:pt x="645" y="19"/>
                    <a:pt x="645" y="19"/>
                    <a:pt x="645" y="19"/>
                  </a:cubicBezTo>
                  <a:cubicBezTo>
                    <a:pt x="642" y="9"/>
                    <a:pt x="633" y="1"/>
                    <a:pt x="622" y="1"/>
                  </a:cubicBezTo>
                  <a:cubicBezTo>
                    <a:pt x="609" y="1"/>
                    <a:pt x="599" y="12"/>
                    <a:pt x="599" y="25"/>
                  </a:cubicBezTo>
                  <a:cubicBezTo>
                    <a:pt x="599" y="31"/>
                    <a:pt x="601" y="37"/>
                    <a:pt x="605" y="41"/>
                  </a:cubicBezTo>
                  <a:cubicBezTo>
                    <a:pt x="587" y="60"/>
                    <a:pt x="527" y="119"/>
                    <a:pt x="525" y="122"/>
                  </a:cubicBezTo>
                  <a:cubicBezTo>
                    <a:pt x="521" y="122"/>
                    <a:pt x="98" y="122"/>
                    <a:pt x="46" y="122"/>
                  </a:cubicBezTo>
                  <a:cubicBezTo>
                    <a:pt x="43" y="112"/>
                    <a:pt x="34" y="104"/>
                    <a:pt x="23" y="104"/>
                  </a:cubicBezTo>
                  <a:cubicBezTo>
                    <a:pt x="10" y="104"/>
                    <a:pt x="0" y="115"/>
                    <a:pt x="0" y="128"/>
                  </a:cubicBezTo>
                  <a:cubicBezTo>
                    <a:pt x="0" y="141"/>
                    <a:pt x="10" y="151"/>
                    <a:pt x="23" y="151"/>
                  </a:cubicBezTo>
                  <a:cubicBezTo>
                    <a:pt x="34" y="151"/>
                    <a:pt x="44" y="143"/>
                    <a:pt x="46" y="133"/>
                  </a:cubicBezTo>
                  <a:cubicBezTo>
                    <a:pt x="529" y="133"/>
                    <a:pt x="529" y="133"/>
                    <a:pt x="529" y="133"/>
                  </a:cubicBezTo>
                  <a:cubicBezTo>
                    <a:pt x="615" y="47"/>
                    <a:pt x="615" y="47"/>
                    <a:pt x="615" y="47"/>
                  </a:cubicBezTo>
                  <a:cubicBezTo>
                    <a:pt x="617" y="48"/>
                    <a:pt x="620" y="49"/>
                    <a:pt x="622" y="49"/>
                  </a:cubicBezTo>
                  <a:cubicBezTo>
                    <a:pt x="633" y="49"/>
                    <a:pt x="643" y="41"/>
                    <a:pt x="645" y="30"/>
                  </a:cubicBezTo>
                  <a:cubicBezTo>
                    <a:pt x="1045" y="30"/>
                    <a:pt x="1045" y="30"/>
                    <a:pt x="1045" y="30"/>
                  </a:cubicBezTo>
                  <a:cubicBezTo>
                    <a:pt x="1048" y="40"/>
                    <a:pt x="1057" y="47"/>
                    <a:pt x="1067" y="47"/>
                  </a:cubicBezTo>
                  <a:cubicBezTo>
                    <a:pt x="1078" y="47"/>
                    <a:pt x="1087" y="40"/>
                    <a:pt x="1090" y="30"/>
                  </a:cubicBezTo>
                  <a:cubicBezTo>
                    <a:pt x="1106" y="30"/>
                    <a:pt x="1151" y="30"/>
                    <a:pt x="1155" y="30"/>
                  </a:cubicBezTo>
                  <a:cubicBezTo>
                    <a:pt x="1157" y="33"/>
                    <a:pt x="1282" y="163"/>
                    <a:pt x="1313" y="196"/>
                  </a:cubicBezTo>
                  <a:cubicBezTo>
                    <a:pt x="1313" y="180"/>
                    <a:pt x="1313" y="180"/>
                    <a:pt x="1313" y="180"/>
                  </a:cubicBezTo>
                  <a:lnTo>
                    <a:pt x="1159" y="19"/>
                  </a:lnTo>
                  <a:close/>
                  <a:moveTo>
                    <a:pt x="23" y="137"/>
                  </a:moveTo>
                  <a:cubicBezTo>
                    <a:pt x="18" y="137"/>
                    <a:pt x="14" y="133"/>
                    <a:pt x="14" y="128"/>
                  </a:cubicBezTo>
                  <a:cubicBezTo>
                    <a:pt x="14" y="122"/>
                    <a:pt x="18" y="118"/>
                    <a:pt x="23" y="118"/>
                  </a:cubicBezTo>
                  <a:cubicBezTo>
                    <a:pt x="29" y="118"/>
                    <a:pt x="33" y="122"/>
                    <a:pt x="33" y="128"/>
                  </a:cubicBezTo>
                  <a:cubicBezTo>
                    <a:pt x="33" y="133"/>
                    <a:pt x="29" y="137"/>
                    <a:pt x="23" y="137"/>
                  </a:cubicBezTo>
                  <a:close/>
                  <a:moveTo>
                    <a:pt x="622" y="35"/>
                  </a:moveTo>
                  <a:cubicBezTo>
                    <a:pt x="617" y="35"/>
                    <a:pt x="613" y="30"/>
                    <a:pt x="613" y="25"/>
                  </a:cubicBezTo>
                  <a:cubicBezTo>
                    <a:pt x="613" y="20"/>
                    <a:pt x="617" y="15"/>
                    <a:pt x="622" y="15"/>
                  </a:cubicBezTo>
                  <a:cubicBezTo>
                    <a:pt x="628" y="15"/>
                    <a:pt x="632" y="20"/>
                    <a:pt x="632" y="25"/>
                  </a:cubicBezTo>
                  <a:cubicBezTo>
                    <a:pt x="632" y="30"/>
                    <a:pt x="628" y="35"/>
                    <a:pt x="622" y="35"/>
                  </a:cubicBezTo>
                  <a:close/>
                  <a:moveTo>
                    <a:pt x="1067" y="33"/>
                  </a:moveTo>
                  <a:cubicBezTo>
                    <a:pt x="1062" y="33"/>
                    <a:pt x="1058" y="29"/>
                    <a:pt x="1058" y="24"/>
                  </a:cubicBezTo>
                  <a:cubicBezTo>
                    <a:pt x="1058" y="18"/>
                    <a:pt x="1062" y="14"/>
                    <a:pt x="1067" y="14"/>
                  </a:cubicBezTo>
                  <a:cubicBezTo>
                    <a:pt x="1073" y="14"/>
                    <a:pt x="1077" y="18"/>
                    <a:pt x="1077" y="24"/>
                  </a:cubicBezTo>
                  <a:cubicBezTo>
                    <a:pt x="1077" y="29"/>
                    <a:pt x="1073" y="33"/>
                    <a:pt x="1067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8" name="Freeform 589"/>
            <p:cNvSpPr>
              <a:spLocks noEditPoints="1"/>
            </p:cNvSpPr>
            <p:nvPr/>
          </p:nvSpPr>
          <p:spPr bwMode="auto">
            <a:xfrm>
              <a:off x="93424" y="418339"/>
              <a:ext cx="1165571" cy="228383"/>
            </a:xfrm>
            <a:custGeom>
              <a:avLst/>
              <a:gdLst>
                <a:gd name="T0" fmla="*/ 530 w 554"/>
                <a:gd name="T1" fmla="*/ 0 h 98"/>
                <a:gd name="T2" fmla="*/ 507 w 554"/>
                <a:gd name="T3" fmla="*/ 21 h 98"/>
                <a:gd name="T4" fmla="*/ 184 w 554"/>
                <a:gd name="T5" fmla="*/ 21 h 98"/>
                <a:gd name="T6" fmla="*/ 124 w 554"/>
                <a:gd name="T7" fmla="*/ 87 h 98"/>
                <a:gd name="T8" fmla="*/ 0 w 554"/>
                <a:gd name="T9" fmla="*/ 87 h 98"/>
                <a:gd name="T10" fmla="*/ 0 w 554"/>
                <a:gd name="T11" fmla="*/ 98 h 98"/>
                <a:gd name="T12" fmla="*/ 129 w 554"/>
                <a:gd name="T13" fmla="*/ 98 h 98"/>
                <a:gd name="T14" fmla="*/ 189 w 554"/>
                <a:gd name="T15" fmla="*/ 32 h 98"/>
                <a:gd name="T16" fmla="*/ 508 w 554"/>
                <a:gd name="T17" fmla="*/ 32 h 98"/>
                <a:gd name="T18" fmla="*/ 530 w 554"/>
                <a:gd name="T19" fmla="*/ 47 h 98"/>
                <a:gd name="T20" fmla="*/ 554 w 554"/>
                <a:gd name="T21" fmla="*/ 24 h 98"/>
                <a:gd name="T22" fmla="*/ 530 w 554"/>
                <a:gd name="T23" fmla="*/ 0 h 98"/>
                <a:gd name="T24" fmla="*/ 530 w 554"/>
                <a:gd name="T25" fmla="*/ 33 h 98"/>
                <a:gd name="T26" fmla="*/ 521 w 554"/>
                <a:gd name="T27" fmla="*/ 24 h 98"/>
                <a:gd name="T28" fmla="*/ 530 w 554"/>
                <a:gd name="T29" fmla="*/ 14 h 98"/>
                <a:gd name="T30" fmla="*/ 540 w 554"/>
                <a:gd name="T31" fmla="*/ 24 h 98"/>
                <a:gd name="T32" fmla="*/ 530 w 554"/>
                <a:gd name="T33" fmla="*/ 3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4" h="98">
                  <a:moveTo>
                    <a:pt x="530" y="0"/>
                  </a:moveTo>
                  <a:cubicBezTo>
                    <a:pt x="518" y="0"/>
                    <a:pt x="509" y="9"/>
                    <a:pt x="507" y="21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4" y="21"/>
                    <a:pt x="127" y="84"/>
                    <a:pt x="124" y="87"/>
                  </a:cubicBezTo>
                  <a:cubicBezTo>
                    <a:pt x="120" y="87"/>
                    <a:pt x="36" y="87"/>
                    <a:pt x="0" y="8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86" y="35"/>
                    <a:pt x="189" y="32"/>
                  </a:cubicBezTo>
                  <a:cubicBezTo>
                    <a:pt x="193" y="32"/>
                    <a:pt x="466" y="32"/>
                    <a:pt x="508" y="32"/>
                  </a:cubicBezTo>
                  <a:cubicBezTo>
                    <a:pt x="512" y="41"/>
                    <a:pt x="520" y="47"/>
                    <a:pt x="530" y="47"/>
                  </a:cubicBezTo>
                  <a:cubicBezTo>
                    <a:pt x="543" y="47"/>
                    <a:pt x="554" y="37"/>
                    <a:pt x="554" y="24"/>
                  </a:cubicBezTo>
                  <a:cubicBezTo>
                    <a:pt x="554" y="11"/>
                    <a:pt x="543" y="0"/>
                    <a:pt x="530" y="0"/>
                  </a:cubicBezTo>
                  <a:close/>
                  <a:moveTo>
                    <a:pt x="530" y="33"/>
                  </a:moveTo>
                  <a:cubicBezTo>
                    <a:pt x="525" y="33"/>
                    <a:pt x="521" y="29"/>
                    <a:pt x="521" y="24"/>
                  </a:cubicBezTo>
                  <a:cubicBezTo>
                    <a:pt x="521" y="18"/>
                    <a:pt x="525" y="14"/>
                    <a:pt x="530" y="14"/>
                  </a:cubicBezTo>
                  <a:cubicBezTo>
                    <a:pt x="536" y="14"/>
                    <a:pt x="540" y="18"/>
                    <a:pt x="540" y="24"/>
                  </a:cubicBezTo>
                  <a:cubicBezTo>
                    <a:pt x="540" y="29"/>
                    <a:pt x="536" y="33"/>
                    <a:pt x="530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89" name="Freeform 590"/>
            <p:cNvSpPr>
              <a:spLocks noEditPoints="1"/>
            </p:cNvSpPr>
            <p:nvPr/>
          </p:nvSpPr>
          <p:spPr bwMode="auto">
            <a:xfrm>
              <a:off x="93424" y="369118"/>
              <a:ext cx="2034856" cy="202789"/>
            </a:xfrm>
            <a:custGeom>
              <a:avLst/>
              <a:gdLst>
                <a:gd name="T0" fmla="*/ 944 w 967"/>
                <a:gd name="T1" fmla="*/ 24 h 87"/>
                <a:gd name="T2" fmla="*/ 920 w 967"/>
                <a:gd name="T3" fmla="*/ 47 h 87"/>
                <a:gd name="T4" fmla="*/ 923 w 967"/>
                <a:gd name="T5" fmla="*/ 59 h 87"/>
                <a:gd name="T6" fmla="*/ 906 w 967"/>
                <a:gd name="T7" fmla="*/ 76 h 87"/>
                <a:gd name="T8" fmla="*/ 632 w 967"/>
                <a:gd name="T9" fmla="*/ 76 h 87"/>
                <a:gd name="T10" fmla="*/ 556 w 967"/>
                <a:gd name="T11" fmla="*/ 0 h 87"/>
                <a:gd name="T12" fmla="*/ 156 w 967"/>
                <a:gd name="T13" fmla="*/ 0 h 87"/>
                <a:gd name="T14" fmla="*/ 114 w 967"/>
                <a:gd name="T15" fmla="*/ 42 h 87"/>
                <a:gd name="T16" fmla="*/ 0 w 967"/>
                <a:gd name="T17" fmla="*/ 42 h 87"/>
                <a:gd name="T18" fmla="*/ 0 w 967"/>
                <a:gd name="T19" fmla="*/ 53 h 87"/>
                <a:gd name="T20" fmla="*/ 119 w 967"/>
                <a:gd name="T21" fmla="*/ 53 h 87"/>
                <a:gd name="T22" fmla="*/ 160 w 967"/>
                <a:gd name="T23" fmla="*/ 11 h 87"/>
                <a:gd name="T24" fmla="*/ 551 w 967"/>
                <a:gd name="T25" fmla="*/ 11 h 87"/>
                <a:gd name="T26" fmla="*/ 628 w 967"/>
                <a:gd name="T27" fmla="*/ 87 h 87"/>
                <a:gd name="T28" fmla="*/ 911 w 967"/>
                <a:gd name="T29" fmla="*/ 87 h 87"/>
                <a:gd name="T30" fmla="*/ 931 w 967"/>
                <a:gd name="T31" fmla="*/ 67 h 87"/>
                <a:gd name="T32" fmla="*/ 944 w 967"/>
                <a:gd name="T33" fmla="*/ 71 h 87"/>
                <a:gd name="T34" fmla="*/ 967 w 967"/>
                <a:gd name="T35" fmla="*/ 47 h 87"/>
                <a:gd name="T36" fmla="*/ 944 w 967"/>
                <a:gd name="T37" fmla="*/ 24 h 87"/>
                <a:gd name="T38" fmla="*/ 944 w 967"/>
                <a:gd name="T39" fmla="*/ 57 h 87"/>
                <a:gd name="T40" fmla="*/ 934 w 967"/>
                <a:gd name="T41" fmla="*/ 47 h 87"/>
                <a:gd name="T42" fmla="*/ 944 w 967"/>
                <a:gd name="T43" fmla="*/ 38 h 87"/>
                <a:gd name="T44" fmla="*/ 953 w 967"/>
                <a:gd name="T45" fmla="*/ 47 h 87"/>
                <a:gd name="T46" fmla="*/ 944 w 967"/>
                <a:gd name="T47" fmla="*/ 5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67" h="87">
                  <a:moveTo>
                    <a:pt x="944" y="24"/>
                  </a:moveTo>
                  <a:cubicBezTo>
                    <a:pt x="931" y="24"/>
                    <a:pt x="920" y="34"/>
                    <a:pt x="920" y="47"/>
                  </a:cubicBezTo>
                  <a:cubicBezTo>
                    <a:pt x="920" y="52"/>
                    <a:pt x="921" y="56"/>
                    <a:pt x="923" y="59"/>
                  </a:cubicBezTo>
                  <a:cubicBezTo>
                    <a:pt x="918" y="65"/>
                    <a:pt x="908" y="74"/>
                    <a:pt x="906" y="76"/>
                  </a:cubicBezTo>
                  <a:cubicBezTo>
                    <a:pt x="902" y="76"/>
                    <a:pt x="637" y="76"/>
                    <a:pt x="632" y="76"/>
                  </a:cubicBezTo>
                  <a:cubicBezTo>
                    <a:pt x="629" y="73"/>
                    <a:pt x="556" y="0"/>
                    <a:pt x="5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17" y="39"/>
                    <a:pt x="114" y="42"/>
                  </a:cubicBezTo>
                  <a:cubicBezTo>
                    <a:pt x="111" y="42"/>
                    <a:pt x="32" y="42"/>
                    <a:pt x="0" y="4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19" y="53"/>
                    <a:pt x="119" y="53"/>
                    <a:pt x="119" y="53"/>
                  </a:cubicBezTo>
                  <a:cubicBezTo>
                    <a:pt x="119" y="53"/>
                    <a:pt x="157" y="14"/>
                    <a:pt x="160" y="11"/>
                  </a:cubicBezTo>
                  <a:cubicBezTo>
                    <a:pt x="165" y="11"/>
                    <a:pt x="547" y="11"/>
                    <a:pt x="551" y="11"/>
                  </a:cubicBezTo>
                  <a:cubicBezTo>
                    <a:pt x="554" y="14"/>
                    <a:pt x="628" y="87"/>
                    <a:pt x="628" y="87"/>
                  </a:cubicBezTo>
                  <a:cubicBezTo>
                    <a:pt x="911" y="87"/>
                    <a:pt x="911" y="87"/>
                    <a:pt x="911" y="87"/>
                  </a:cubicBezTo>
                  <a:cubicBezTo>
                    <a:pt x="931" y="67"/>
                    <a:pt x="931" y="67"/>
                    <a:pt x="931" y="67"/>
                  </a:cubicBezTo>
                  <a:cubicBezTo>
                    <a:pt x="935" y="70"/>
                    <a:pt x="939" y="71"/>
                    <a:pt x="944" y="71"/>
                  </a:cubicBezTo>
                  <a:cubicBezTo>
                    <a:pt x="957" y="71"/>
                    <a:pt x="967" y="60"/>
                    <a:pt x="967" y="47"/>
                  </a:cubicBezTo>
                  <a:cubicBezTo>
                    <a:pt x="967" y="34"/>
                    <a:pt x="957" y="24"/>
                    <a:pt x="944" y="24"/>
                  </a:cubicBezTo>
                  <a:close/>
                  <a:moveTo>
                    <a:pt x="944" y="57"/>
                  </a:moveTo>
                  <a:cubicBezTo>
                    <a:pt x="938" y="57"/>
                    <a:pt x="934" y="53"/>
                    <a:pt x="934" y="47"/>
                  </a:cubicBezTo>
                  <a:cubicBezTo>
                    <a:pt x="934" y="42"/>
                    <a:pt x="938" y="38"/>
                    <a:pt x="944" y="38"/>
                  </a:cubicBezTo>
                  <a:cubicBezTo>
                    <a:pt x="949" y="38"/>
                    <a:pt x="953" y="42"/>
                    <a:pt x="953" y="47"/>
                  </a:cubicBezTo>
                  <a:cubicBezTo>
                    <a:pt x="953" y="53"/>
                    <a:pt x="949" y="57"/>
                    <a:pt x="944" y="5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0" name="Freeform 591"/>
            <p:cNvSpPr>
              <a:spLocks noEditPoints="1"/>
            </p:cNvSpPr>
            <p:nvPr/>
          </p:nvSpPr>
          <p:spPr bwMode="auto">
            <a:xfrm>
              <a:off x="1633580" y="681176"/>
              <a:ext cx="220658" cy="479408"/>
            </a:xfrm>
            <a:custGeom>
              <a:avLst/>
              <a:gdLst>
                <a:gd name="T0" fmla="*/ 36 w 105"/>
                <a:gd name="T1" fmla="*/ 163 h 206"/>
                <a:gd name="T2" fmla="*/ 23 w 105"/>
                <a:gd name="T3" fmla="*/ 159 h 206"/>
                <a:gd name="T4" fmla="*/ 0 w 105"/>
                <a:gd name="T5" fmla="*/ 182 h 206"/>
                <a:gd name="T6" fmla="*/ 23 w 105"/>
                <a:gd name="T7" fmla="*/ 206 h 206"/>
                <a:gd name="T8" fmla="*/ 47 w 105"/>
                <a:gd name="T9" fmla="*/ 182 h 206"/>
                <a:gd name="T10" fmla="*/ 43 w 105"/>
                <a:gd name="T11" fmla="*/ 171 h 206"/>
                <a:gd name="T12" fmla="*/ 53 w 105"/>
                <a:gd name="T13" fmla="*/ 161 h 206"/>
                <a:gd name="T14" fmla="*/ 53 w 105"/>
                <a:gd name="T15" fmla="*/ 121 h 206"/>
                <a:gd name="T16" fmla="*/ 83 w 105"/>
                <a:gd name="T17" fmla="*/ 90 h 206"/>
                <a:gd name="T18" fmla="*/ 83 w 105"/>
                <a:gd name="T19" fmla="*/ 72 h 206"/>
                <a:gd name="T20" fmla="*/ 105 w 105"/>
                <a:gd name="T21" fmla="*/ 72 h 206"/>
                <a:gd name="T22" fmla="*/ 105 w 105"/>
                <a:gd name="T23" fmla="*/ 0 h 206"/>
                <a:gd name="T24" fmla="*/ 65 w 105"/>
                <a:gd name="T25" fmla="*/ 0 h 206"/>
                <a:gd name="T26" fmla="*/ 65 w 105"/>
                <a:gd name="T27" fmla="*/ 72 h 206"/>
                <a:gd name="T28" fmla="*/ 72 w 105"/>
                <a:gd name="T29" fmla="*/ 72 h 206"/>
                <a:gd name="T30" fmla="*/ 72 w 105"/>
                <a:gd name="T31" fmla="*/ 86 h 206"/>
                <a:gd name="T32" fmla="*/ 45 w 105"/>
                <a:gd name="T33" fmla="*/ 113 h 206"/>
                <a:gd name="T34" fmla="*/ 28 w 105"/>
                <a:gd name="T35" fmla="*/ 98 h 206"/>
                <a:gd name="T36" fmla="*/ 28 w 105"/>
                <a:gd name="T37" fmla="*/ 72 h 206"/>
                <a:gd name="T38" fmla="*/ 42 w 105"/>
                <a:gd name="T39" fmla="*/ 72 h 206"/>
                <a:gd name="T40" fmla="*/ 42 w 105"/>
                <a:gd name="T41" fmla="*/ 0 h 206"/>
                <a:gd name="T42" fmla="*/ 2 w 105"/>
                <a:gd name="T43" fmla="*/ 0 h 206"/>
                <a:gd name="T44" fmla="*/ 2 w 105"/>
                <a:gd name="T45" fmla="*/ 72 h 206"/>
                <a:gd name="T46" fmla="*/ 17 w 105"/>
                <a:gd name="T47" fmla="*/ 72 h 206"/>
                <a:gd name="T48" fmla="*/ 17 w 105"/>
                <a:gd name="T49" fmla="*/ 99 h 206"/>
                <a:gd name="T50" fmla="*/ 0 w 105"/>
                <a:gd name="T51" fmla="*/ 121 h 206"/>
                <a:gd name="T52" fmla="*/ 23 w 105"/>
                <a:gd name="T53" fmla="*/ 145 h 206"/>
                <a:gd name="T54" fmla="*/ 42 w 105"/>
                <a:gd name="T55" fmla="*/ 135 h 206"/>
                <a:gd name="T56" fmla="*/ 42 w 105"/>
                <a:gd name="T57" fmla="*/ 156 h 206"/>
                <a:gd name="T58" fmla="*/ 36 w 105"/>
                <a:gd name="T59" fmla="*/ 163 h 206"/>
                <a:gd name="T60" fmla="*/ 23 w 105"/>
                <a:gd name="T61" fmla="*/ 192 h 206"/>
                <a:gd name="T62" fmla="*/ 13 w 105"/>
                <a:gd name="T63" fmla="*/ 182 h 206"/>
                <a:gd name="T64" fmla="*/ 23 w 105"/>
                <a:gd name="T65" fmla="*/ 173 h 206"/>
                <a:gd name="T66" fmla="*/ 33 w 105"/>
                <a:gd name="T67" fmla="*/ 182 h 206"/>
                <a:gd name="T68" fmla="*/ 23 w 105"/>
                <a:gd name="T69" fmla="*/ 192 h 206"/>
                <a:gd name="T70" fmla="*/ 23 w 105"/>
                <a:gd name="T71" fmla="*/ 131 h 206"/>
                <a:gd name="T72" fmla="*/ 13 w 105"/>
                <a:gd name="T73" fmla="*/ 121 h 206"/>
                <a:gd name="T74" fmla="*/ 23 w 105"/>
                <a:gd name="T75" fmla="*/ 112 h 206"/>
                <a:gd name="T76" fmla="*/ 33 w 105"/>
                <a:gd name="T77" fmla="*/ 121 h 206"/>
                <a:gd name="T78" fmla="*/ 23 w 105"/>
                <a:gd name="T79" fmla="*/ 13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206">
                  <a:moveTo>
                    <a:pt x="36" y="163"/>
                  </a:moveTo>
                  <a:cubicBezTo>
                    <a:pt x="32" y="160"/>
                    <a:pt x="28" y="159"/>
                    <a:pt x="23" y="159"/>
                  </a:cubicBezTo>
                  <a:cubicBezTo>
                    <a:pt x="10" y="159"/>
                    <a:pt x="0" y="169"/>
                    <a:pt x="0" y="182"/>
                  </a:cubicBezTo>
                  <a:cubicBezTo>
                    <a:pt x="0" y="195"/>
                    <a:pt x="10" y="206"/>
                    <a:pt x="23" y="206"/>
                  </a:cubicBezTo>
                  <a:cubicBezTo>
                    <a:pt x="36" y="206"/>
                    <a:pt x="47" y="195"/>
                    <a:pt x="47" y="182"/>
                  </a:cubicBezTo>
                  <a:cubicBezTo>
                    <a:pt x="47" y="178"/>
                    <a:pt x="45" y="174"/>
                    <a:pt x="43" y="171"/>
                  </a:cubicBezTo>
                  <a:cubicBezTo>
                    <a:pt x="53" y="161"/>
                    <a:pt x="53" y="161"/>
                    <a:pt x="53" y="161"/>
                  </a:cubicBezTo>
                  <a:cubicBezTo>
                    <a:pt x="53" y="161"/>
                    <a:pt x="53" y="125"/>
                    <a:pt x="53" y="121"/>
                  </a:cubicBezTo>
                  <a:cubicBezTo>
                    <a:pt x="56" y="118"/>
                    <a:pt x="83" y="90"/>
                    <a:pt x="83" y="90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8"/>
                    <a:pt x="72" y="84"/>
                    <a:pt x="72" y="86"/>
                  </a:cubicBezTo>
                  <a:cubicBezTo>
                    <a:pt x="70" y="88"/>
                    <a:pt x="52" y="106"/>
                    <a:pt x="45" y="113"/>
                  </a:cubicBezTo>
                  <a:cubicBezTo>
                    <a:pt x="42" y="106"/>
                    <a:pt x="36" y="100"/>
                    <a:pt x="28" y="98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7" y="102"/>
                    <a:pt x="0" y="111"/>
                    <a:pt x="0" y="121"/>
                  </a:cubicBezTo>
                  <a:cubicBezTo>
                    <a:pt x="0" y="134"/>
                    <a:pt x="10" y="145"/>
                    <a:pt x="23" y="145"/>
                  </a:cubicBezTo>
                  <a:cubicBezTo>
                    <a:pt x="31" y="145"/>
                    <a:pt x="38" y="141"/>
                    <a:pt x="42" y="135"/>
                  </a:cubicBezTo>
                  <a:cubicBezTo>
                    <a:pt x="42" y="145"/>
                    <a:pt x="42" y="154"/>
                    <a:pt x="42" y="156"/>
                  </a:cubicBezTo>
                  <a:cubicBezTo>
                    <a:pt x="41" y="158"/>
                    <a:pt x="38" y="160"/>
                    <a:pt x="36" y="163"/>
                  </a:cubicBezTo>
                  <a:close/>
                  <a:moveTo>
                    <a:pt x="23" y="192"/>
                  </a:moveTo>
                  <a:cubicBezTo>
                    <a:pt x="18" y="192"/>
                    <a:pt x="13" y="188"/>
                    <a:pt x="13" y="182"/>
                  </a:cubicBezTo>
                  <a:cubicBezTo>
                    <a:pt x="13" y="177"/>
                    <a:pt x="18" y="173"/>
                    <a:pt x="23" y="173"/>
                  </a:cubicBezTo>
                  <a:cubicBezTo>
                    <a:pt x="28" y="173"/>
                    <a:pt x="33" y="177"/>
                    <a:pt x="33" y="182"/>
                  </a:cubicBezTo>
                  <a:cubicBezTo>
                    <a:pt x="33" y="188"/>
                    <a:pt x="28" y="192"/>
                    <a:pt x="23" y="192"/>
                  </a:cubicBezTo>
                  <a:close/>
                  <a:moveTo>
                    <a:pt x="23" y="131"/>
                  </a:moveTo>
                  <a:cubicBezTo>
                    <a:pt x="18" y="131"/>
                    <a:pt x="13" y="127"/>
                    <a:pt x="13" y="121"/>
                  </a:cubicBezTo>
                  <a:cubicBezTo>
                    <a:pt x="13" y="116"/>
                    <a:pt x="18" y="112"/>
                    <a:pt x="23" y="112"/>
                  </a:cubicBezTo>
                  <a:cubicBezTo>
                    <a:pt x="28" y="112"/>
                    <a:pt x="33" y="116"/>
                    <a:pt x="33" y="121"/>
                  </a:cubicBezTo>
                  <a:cubicBezTo>
                    <a:pt x="33" y="127"/>
                    <a:pt x="28" y="131"/>
                    <a:pt x="23" y="13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1" name="Freeform 592"/>
            <p:cNvSpPr>
              <a:spLocks noEditPoints="1"/>
            </p:cNvSpPr>
            <p:nvPr/>
          </p:nvSpPr>
          <p:spPr bwMode="auto">
            <a:xfrm>
              <a:off x="1757255" y="681176"/>
              <a:ext cx="229555" cy="409514"/>
            </a:xfrm>
            <a:custGeom>
              <a:avLst/>
              <a:gdLst>
                <a:gd name="T0" fmla="*/ 38 w 109"/>
                <a:gd name="T1" fmla="*/ 134 h 176"/>
                <a:gd name="T2" fmla="*/ 24 w 109"/>
                <a:gd name="T3" fmla="*/ 128 h 176"/>
                <a:gd name="T4" fmla="*/ 0 w 109"/>
                <a:gd name="T5" fmla="*/ 152 h 176"/>
                <a:gd name="T6" fmla="*/ 24 w 109"/>
                <a:gd name="T7" fmla="*/ 176 h 176"/>
                <a:gd name="T8" fmla="*/ 47 w 109"/>
                <a:gd name="T9" fmla="*/ 152 h 176"/>
                <a:gd name="T10" fmla="*/ 45 w 109"/>
                <a:gd name="T11" fmla="*/ 142 h 176"/>
                <a:gd name="T12" fmla="*/ 98 w 109"/>
                <a:gd name="T13" fmla="*/ 89 h 176"/>
                <a:gd name="T14" fmla="*/ 98 w 109"/>
                <a:gd name="T15" fmla="*/ 72 h 176"/>
                <a:gd name="T16" fmla="*/ 109 w 109"/>
                <a:gd name="T17" fmla="*/ 72 h 176"/>
                <a:gd name="T18" fmla="*/ 109 w 109"/>
                <a:gd name="T19" fmla="*/ 0 h 176"/>
                <a:gd name="T20" fmla="*/ 69 w 109"/>
                <a:gd name="T21" fmla="*/ 0 h 176"/>
                <a:gd name="T22" fmla="*/ 69 w 109"/>
                <a:gd name="T23" fmla="*/ 72 h 176"/>
                <a:gd name="T24" fmla="*/ 87 w 109"/>
                <a:gd name="T25" fmla="*/ 72 h 176"/>
                <a:gd name="T26" fmla="*/ 87 w 109"/>
                <a:gd name="T27" fmla="*/ 85 h 176"/>
                <a:gd name="T28" fmla="*/ 38 w 109"/>
                <a:gd name="T29" fmla="*/ 134 h 176"/>
                <a:gd name="T30" fmla="*/ 24 w 109"/>
                <a:gd name="T31" fmla="*/ 162 h 176"/>
                <a:gd name="T32" fmla="*/ 14 w 109"/>
                <a:gd name="T33" fmla="*/ 152 h 176"/>
                <a:gd name="T34" fmla="*/ 24 w 109"/>
                <a:gd name="T35" fmla="*/ 142 h 176"/>
                <a:gd name="T36" fmla="*/ 33 w 109"/>
                <a:gd name="T37" fmla="*/ 152 h 176"/>
                <a:gd name="T38" fmla="*/ 24 w 109"/>
                <a:gd name="T39" fmla="*/ 16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9" h="176">
                  <a:moveTo>
                    <a:pt x="38" y="134"/>
                  </a:moveTo>
                  <a:cubicBezTo>
                    <a:pt x="34" y="130"/>
                    <a:pt x="29" y="128"/>
                    <a:pt x="24" y="128"/>
                  </a:cubicBezTo>
                  <a:cubicBezTo>
                    <a:pt x="11" y="128"/>
                    <a:pt x="0" y="139"/>
                    <a:pt x="0" y="152"/>
                  </a:cubicBezTo>
                  <a:cubicBezTo>
                    <a:pt x="0" y="165"/>
                    <a:pt x="11" y="176"/>
                    <a:pt x="24" y="176"/>
                  </a:cubicBezTo>
                  <a:cubicBezTo>
                    <a:pt x="37" y="176"/>
                    <a:pt x="47" y="165"/>
                    <a:pt x="47" y="152"/>
                  </a:cubicBezTo>
                  <a:cubicBezTo>
                    <a:pt x="47" y="148"/>
                    <a:pt x="46" y="145"/>
                    <a:pt x="45" y="142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77"/>
                    <a:pt x="87" y="83"/>
                    <a:pt x="87" y="85"/>
                  </a:cubicBezTo>
                  <a:cubicBezTo>
                    <a:pt x="85" y="87"/>
                    <a:pt x="50" y="122"/>
                    <a:pt x="38" y="134"/>
                  </a:cubicBezTo>
                  <a:close/>
                  <a:moveTo>
                    <a:pt x="24" y="162"/>
                  </a:moveTo>
                  <a:cubicBezTo>
                    <a:pt x="18" y="162"/>
                    <a:pt x="14" y="157"/>
                    <a:pt x="14" y="152"/>
                  </a:cubicBezTo>
                  <a:cubicBezTo>
                    <a:pt x="14" y="147"/>
                    <a:pt x="18" y="142"/>
                    <a:pt x="24" y="142"/>
                  </a:cubicBezTo>
                  <a:cubicBezTo>
                    <a:pt x="29" y="142"/>
                    <a:pt x="33" y="147"/>
                    <a:pt x="33" y="152"/>
                  </a:cubicBezTo>
                  <a:cubicBezTo>
                    <a:pt x="33" y="157"/>
                    <a:pt x="29" y="162"/>
                    <a:pt x="24" y="16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2" name="Freeform 593"/>
            <p:cNvSpPr>
              <a:spLocks noEditPoints="1"/>
            </p:cNvSpPr>
            <p:nvPr/>
          </p:nvSpPr>
          <p:spPr bwMode="auto">
            <a:xfrm>
              <a:off x="1158454" y="904638"/>
              <a:ext cx="1360426" cy="347497"/>
            </a:xfrm>
            <a:custGeom>
              <a:avLst/>
              <a:gdLst>
                <a:gd name="T0" fmla="*/ 182 w 647"/>
                <a:gd name="T1" fmla="*/ 98 h 149"/>
                <a:gd name="T2" fmla="*/ 220 w 647"/>
                <a:gd name="T3" fmla="*/ 136 h 149"/>
                <a:gd name="T4" fmla="*/ 317 w 647"/>
                <a:gd name="T5" fmla="*/ 136 h 149"/>
                <a:gd name="T6" fmla="*/ 346 w 647"/>
                <a:gd name="T7" fmla="*/ 106 h 149"/>
                <a:gd name="T8" fmla="*/ 496 w 647"/>
                <a:gd name="T9" fmla="*/ 106 h 149"/>
                <a:gd name="T10" fmla="*/ 527 w 647"/>
                <a:gd name="T11" fmla="*/ 136 h 149"/>
                <a:gd name="T12" fmla="*/ 603 w 647"/>
                <a:gd name="T13" fmla="*/ 136 h 149"/>
                <a:gd name="T14" fmla="*/ 623 w 647"/>
                <a:gd name="T15" fmla="*/ 149 h 149"/>
                <a:gd name="T16" fmla="*/ 647 w 647"/>
                <a:gd name="T17" fmla="*/ 125 h 149"/>
                <a:gd name="T18" fmla="*/ 623 w 647"/>
                <a:gd name="T19" fmla="*/ 102 h 149"/>
                <a:gd name="T20" fmla="*/ 600 w 647"/>
                <a:gd name="T21" fmla="*/ 125 h 149"/>
                <a:gd name="T22" fmla="*/ 600 w 647"/>
                <a:gd name="T23" fmla="*/ 125 h 149"/>
                <a:gd name="T24" fmla="*/ 531 w 647"/>
                <a:gd name="T25" fmla="*/ 125 h 149"/>
                <a:gd name="T26" fmla="*/ 501 w 647"/>
                <a:gd name="T27" fmla="*/ 95 h 149"/>
                <a:gd name="T28" fmla="*/ 342 w 647"/>
                <a:gd name="T29" fmla="*/ 95 h 149"/>
                <a:gd name="T30" fmla="*/ 312 w 647"/>
                <a:gd name="T31" fmla="*/ 125 h 149"/>
                <a:gd name="T32" fmla="*/ 224 w 647"/>
                <a:gd name="T33" fmla="*/ 125 h 149"/>
                <a:gd name="T34" fmla="*/ 187 w 647"/>
                <a:gd name="T35" fmla="*/ 87 h 149"/>
                <a:gd name="T36" fmla="*/ 62 w 647"/>
                <a:gd name="T37" fmla="*/ 87 h 149"/>
                <a:gd name="T38" fmla="*/ 62 w 647"/>
                <a:gd name="T39" fmla="*/ 16 h 149"/>
                <a:gd name="T40" fmla="*/ 45 w 647"/>
                <a:gd name="T41" fmla="*/ 16 h 149"/>
                <a:gd name="T42" fmla="*/ 23 w 647"/>
                <a:gd name="T43" fmla="*/ 0 h 149"/>
                <a:gd name="T44" fmla="*/ 0 w 647"/>
                <a:gd name="T45" fmla="*/ 24 h 149"/>
                <a:gd name="T46" fmla="*/ 23 w 647"/>
                <a:gd name="T47" fmla="*/ 48 h 149"/>
                <a:gd name="T48" fmla="*/ 46 w 647"/>
                <a:gd name="T49" fmla="*/ 27 h 149"/>
                <a:gd name="T50" fmla="*/ 51 w 647"/>
                <a:gd name="T51" fmla="*/ 27 h 149"/>
                <a:gd name="T52" fmla="*/ 51 w 647"/>
                <a:gd name="T53" fmla="*/ 98 h 149"/>
                <a:gd name="T54" fmla="*/ 182 w 647"/>
                <a:gd name="T55" fmla="*/ 98 h 149"/>
                <a:gd name="T56" fmla="*/ 623 w 647"/>
                <a:gd name="T57" fmla="*/ 116 h 149"/>
                <a:gd name="T58" fmla="*/ 633 w 647"/>
                <a:gd name="T59" fmla="*/ 125 h 149"/>
                <a:gd name="T60" fmla="*/ 623 w 647"/>
                <a:gd name="T61" fmla="*/ 135 h 149"/>
                <a:gd name="T62" fmla="*/ 614 w 647"/>
                <a:gd name="T63" fmla="*/ 125 h 149"/>
                <a:gd name="T64" fmla="*/ 623 w 647"/>
                <a:gd name="T65" fmla="*/ 116 h 149"/>
                <a:gd name="T66" fmla="*/ 23 w 647"/>
                <a:gd name="T67" fmla="*/ 34 h 149"/>
                <a:gd name="T68" fmla="*/ 13 w 647"/>
                <a:gd name="T69" fmla="*/ 24 h 149"/>
                <a:gd name="T70" fmla="*/ 23 w 647"/>
                <a:gd name="T71" fmla="*/ 14 h 149"/>
                <a:gd name="T72" fmla="*/ 33 w 647"/>
                <a:gd name="T73" fmla="*/ 24 h 149"/>
                <a:gd name="T74" fmla="*/ 23 w 647"/>
                <a:gd name="T75" fmla="*/ 3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7" h="149">
                  <a:moveTo>
                    <a:pt x="182" y="98"/>
                  </a:moveTo>
                  <a:cubicBezTo>
                    <a:pt x="185" y="101"/>
                    <a:pt x="220" y="136"/>
                    <a:pt x="220" y="136"/>
                  </a:cubicBezTo>
                  <a:cubicBezTo>
                    <a:pt x="317" y="136"/>
                    <a:pt x="317" y="136"/>
                    <a:pt x="317" y="136"/>
                  </a:cubicBezTo>
                  <a:cubicBezTo>
                    <a:pt x="317" y="136"/>
                    <a:pt x="343" y="109"/>
                    <a:pt x="346" y="106"/>
                  </a:cubicBezTo>
                  <a:cubicBezTo>
                    <a:pt x="351" y="106"/>
                    <a:pt x="492" y="106"/>
                    <a:pt x="496" y="106"/>
                  </a:cubicBezTo>
                  <a:cubicBezTo>
                    <a:pt x="499" y="109"/>
                    <a:pt x="527" y="136"/>
                    <a:pt x="527" y="136"/>
                  </a:cubicBezTo>
                  <a:cubicBezTo>
                    <a:pt x="603" y="136"/>
                    <a:pt x="603" y="136"/>
                    <a:pt x="603" y="136"/>
                  </a:cubicBezTo>
                  <a:cubicBezTo>
                    <a:pt x="607" y="144"/>
                    <a:pt x="614" y="149"/>
                    <a:pt x="623" y="149"/>
                  </a:cubicBezTo>
                  <a:cubicBezTo>
                    <a:pt x="636" y="149"/>
                    <a:pt x="647" y="138"/>
                    <a:pt x="647" y="125"/>
                  </a:cubicBezTo>
                  <a:cubicBezTo>
                    <a:pt x="647" y="112"/>
                    <a:pt x="636" y="102"/>
                    <a:pt x="623" y="102"/>
                  </a:cubicBezTo>
                  <a:cubicBezTo>
                    <a:pt x="610" y="102"/>
                    <a:pt x="600" y="112"/>
                    <a:pt x="600" y="125"/>
                  </a:cubicBezTo>
                  <a:cubicBezTo>
                    <a:pt x="600" y="125"/>
                    <a:pt x="600" y="125"/>
                    <a:pt x="600" y="125"/>
                  </a:cubicBezTo>
                  <a:cubicBezTo>
                    <a:pt x="582" y="125"/>
                    <a:pt x="535" y="125"/>
                    <a:pt x="531" y="125"/>
                  </a:cubicBezTo>
                  <a:cubicBezTo>
                    <a:pt x="528" y="123"/>
                    <a:pt x="501" y="95"/>
                    <a:pt x="501" y="95"/>
                  </a:cubicBezTo>
                  <a:cubicBezTo>
                    <a:pt x="342" y="95"/>
                    <a:pt x="342" y="95"/>
                    <a:pt x="342" y="95"/>
                  </a:cubicBezTo>
                  <a:cubicBezTo>
                    <a:pt x="342" y="95"/>
                    <a:pt x="315" y="122"/>
                    <a:pt x="312" y="125"/>
                  </a:cubicBezTo>
                  <a:cubicBezTo>
                    <a:pt x="308" y="125"/>
                    <a:pt x="228" y="125"/>
                    <a:pt x="224" y="125"/>
                  </a:cubicBezTo>
                  <a:cubicBezTo>
                    <a:pt x="221" y="122"/>
                    <a:pt x="187" y="87"/>
                    <a:pt x="187" y="87"/>
                  </a:cubicBezTo>
                  <a:cubicBezTo>
                    <a:pt x="187" y="87"/>
                    <a:pt x="72" y="87"/>
                    <a:pt x="62" y="87"/>
                  </a:cubicBezTo>
                  <a:cubicBezTo>
                    <a:pt x="62" y="78"/>
                    <a:pt x="62" y="16"/>
                    <a:pt x="62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2" y="7"/>
                    <a:pt x="33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8"/>
                    <a:pt x="23" y="48"/>
                  </a:cubicBezTo>
                  <a:cubicBezTo>
                    <a:pt x="35" y="48"/>
                    <a:pt x="45" y="39"/>
                    <a:pt x="46" y="27"/>
                  </a:cubicBezTo>
                  <a:cubicBezTo>
                    <a:pt x="48" y="27"/>
                    <a:pt x="50" y="27"/>
                    <a:pt x="51" y="27"/>
                  </a:cubicBezTo>
                  <a:cubicBezTo>
                    <a:pt x="51" y="36"/>
                    <a:pt x="51" y="98"/>
                    <a:pt x="51" y="98"/>
                  </a:cubicBezTo>
                  <a:cubicBezTo>
                    <a:pt x="51" y="98"/>
                    <a:pt x="178" y="98"/>
                    <a:pt x="182" y="98"/>
                  </a:cubicBezTo>
                  <a:close/>
                  <a:moveTo>
                    <a:pt x="623" y="116"/>
                  </a:moveTo>
                  <a:cubicBezTo>
                    <a:pt x="629" y="116"/>
                    <a:pt x="633" y="120"/>
                    <a:pt x="633" y="125"/>
                  </a:cubicBezTo>
                  <a:cubicBezTo>
                    <a:pt x="633" y="131"/>
                    <a:pt x="629" y="135"/>
                    <a:pt x="623" y="135"/>
                  </a:cubicBezTo>
                  <a:cubicBezTo>
                    <a:pt x="618" y="135"/>
                    <a:pt x="614" y="131"/>
                    <a:pt x="614" y="125"/>
                  </a:cubicBezTo>
                  <a:cubicBezTo>
                    <a:pt x="614" y="120"/>
                    <a:pt x="618" y="116"/>
                    <a:pt x="623" y="116"/>
                  </a:cubicBezTo>
                  <a:close/>
                  <a:moveTo>
                    <a:pt x="23" y="34"/>
                  </a:moveTo>
                  <a:cubicBezTo>
                    <a:pt x="18" y="34"/>
                    <a:pt x="13" y="29"/>
                    <a:pt x="13" y="24"/>
                  </a:cubicBezTo>
                  <a:cubicBezTo>
                    <a:pt x="13" y="19"/>
                    <a:pt x="18" y="14"/>
                    <a:pt x="23" y="14"/>
                  </a:cubicBezTo>
                  <a:cubicBezTo>
                    <a:pt x="28" y="14"/>
                    <a:pt x="33" y="19"/>
                    <a:pt x="33" y="24"/>
                  </a:cubicBezTo>
                  <a:cubicBezTo>
                    <a:pt x="33" y="29"/>
                    <a:pt x="28" y="34"/>
                    <a:pt x="23" y="3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3" name="Freeform 594"/>
            <p:cNvSpPr>
              <a:spLocks/>
            </p:cNvSpPr>
            <p:nvPr/>
          </p:nvSpPr>
          <p:spPr bwMode="auto">
            <a:xfrm>
              <a:off x="93424" y="962718"/>
              <a:ext cx="234004" cy="177193"/>
            </a:xfrm>
            <a:custGeom>
              <a:avLst/>
              <a:gdLst>
                <a:gd name="T0" fmla="*/ 70 w 111"/>
                <a:gd name="T1" fmla="*/ 0 h 76"/>
                <a:gd name="T2" fmla="*/ 70 w 111"/>
                <a:gd name="T3" fmla="*/ 64 h 76"/>
                <a:gd name="T4" fmla="*/ 57 w 111"/>
                <a:gd name="T5" fmla="*/ 64 h 76"/>
                <a:gd name="T6" fmla="*/ 0 w 111"/>
                <a:gd name="T7" fmla="*/ 6 h 76"/>
                <a:gd name="T8" fmla="*/ 0 w 111"/>
                <a:gd name="T9" fmla="*/ 21 h 76"/>
                <a:gd name="T10" fmla="*/ 52 w 111"/>
                <a:gd name="T11" fmla="*/ 75 h 76"/>
                <a:gd name="T12" fmla="*/ 70 w 111"/>
                <a:gd name="T13" fmla="*/ 75 h 76"/>
                <a:gd name="T14" fmla="*/ 70 w 111"/>
                <a:gd name="T15" fmla="*/ 76 h 76"/>
                <a:gd name="T16" fmla="*/ 111 w 111"/>
                <a:gd name="T17" fmla="*/ 76 h 76"/>
                <a:gd name="T18" fmla="*/ 111 w 111"/>
                <a:gd name="T19" fmla="*/ 0 h 76"/>
                <a:gd name="T20" fmla="*/ 70 w 111"/>
                <a:gd name="T2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76">
                  <a:moveTo>
                    <a:pt x="70" y="0"/>
                  </a:moveTo>
                  <a:cubicBezTo>
                    <a:pt x="70" y="64"/>
                    <a:pt x="70" y="64"/>
                    <a:pt x="70" y="64"/>
                  </a:cubicBezTo>
                  <a:cubicBezTo>
                    <a:pt x="66" y="64"/>
                    <a:pt x="59" y="64"/>
                    <a:pt x="57" y="64"/>
                  </a:cubicBezTo>
                  <a:cubicBezTo>
                    <a:pt x="55" y="62"/>
                    <a:pt x="18" y="24"/>
                    <a:pt x="0" y="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0"/>
                    <a:pt x="111" y="0"/>
                    <a:pt x="111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4" name="Freeform 595"/>
            <p:cNvSpPr>
              <a:spLocks/>
            </p:cNvSpPr>
            <p:nvPr/>
          </p:nvSpPr>
          <p:spPr bwMode="auto">
            <a:xfrm>
              <a:off x="93424" y="1139911"/>
              <a:ext cx="898646" cy="428218"/>
            </a:xfrm>
            <a:custGeom>
              <a:avLst/>
              <a:gdLst>
                <a:gd name="T0" fmla="*/ 410 w 427"/>
                <a:gd name="T1" fmla="*/ 108 h 184"/>
                <a:gd name="T2" fmla="*/ 410 w 427"/>
                <a:gd name="T3" fmla="*/ 25 h 184"/>
                <a:gd name="T4" fmla="*/ 24 w 427"/>
                <a:gd name="T5" fmla="*/ 25 h 184"/>
                <a:gd name="T6" fmla="*/ 0 w 427"/>
                <a:gd name="T7" fmla="*/ 0 h 184"/>
                <a:gd name="T8" fmla="*/ 0 w 427"/>
                <a:gd name="T9" fmla="*/ 16 h 184"/>
                <a:gd name="T10" fmla="*/ 19 w 427"/>
                <a:gd name="T11" fmla="*/ 36 h 184"/>
                <a:gd name="T12" fmla="*/ 399 w 427"/>
                <a:gd name="T13" fmla="*/ 36 h 184"/>
                <a:gd name="T14" fmla="*/ 399 w 427"/>
                <a:gd name="T15" fmla="*/ 108 h 184"/>
                <a:gd name="T16" fmla="*/ 386 w 427"/>
                <a:gd name="T17" fmla="*/ 108 h 184"/>
                <a:gd name="T18" fmla="*/ 386 w 427"/>
                <a:gd name="T19" fmla="*/ 184 h 184"/>
                <a:gd name="T20" fmla="*/ 427 w 427"/>
                <a:gd name="T21" fmla="*/ 184 h 184"/>
                <a:gd name="T22" fmla="*/ 427 w 427"/>
                <a:gd name="T23" fmla="*/ 108 h 184"/>
                <a:gd name="T24" fmla="*/ 410 w 427"/>
                <a:gd name="T25" fmla="*/ 10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7" h="184">
                  <a:moveTo>
                    <a:pt x="410" y="108"/>
                  </a:moveTo>
                  <a:cubicBezTo>
                    <a:pt x="410" y="25"/>
                    <a:pt x="410" y="25"/>
                    <a:pt x="410" y="25"/>
                  </a:cubicBezTo>
                  <a:cubicBezTo>
                    <a:pt x="410" y="25"/>
                    <a:pt x="28" y="25"/>
                    <a:pt x="24" y="25"/>
                  </a:cubicBezTo>
                  <a:cubicBezTo>
                    <a:pt x="22" y="23"/>
                    <a:pt x="9" y="1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389" y="36"/>
                    <a:pt x="399" y="36"/>
                  </a:cubicBezTo>
                  <a:cubicBezTo>
                    <a:pt x="399" y="43"/>
                    <a:pt x="399" y="90"/>
                    <a:pt x="399" y="108"/>
                  </a:cubicBezTo>
                  <a:cubicBezTo>
                    <a:pt x="386" y="108"/>
                    <a:pt x="386" y="108"/>
                    <a:pt x="386" y="108"/>
                  </a:cubicBezTo>
                  <a:cubicBezTo>
                    <a:pt x="386" y="184"/>
                    <a:pt x="386" y="184"/>
                    <a:pt x="386" y="184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7" y="108"/>
                    <a:pt x="427" y="108"/>
                    <a:pt x="427" y="108"/>
                  </a:cubicBezTo>
                  <a:lnTo>
                    <a:pt x="410" y="108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5" name="Freeform 596"/>
            <p:cNvSpPr>
              <a:spLocks noEditPoints="1"/>
            </p:cNvSpPr>
            <p:nvPr/>
          </p:nvSpPr>
          <p:spPr bwMode="auto">
            <a:xfrm>
              <a:off x="2287545" y="416370"/>
              <a:ext cx="2762670" cy="656601"/>
            </a:xfrm>
            <a:custGeom>
              <a:avLst/>
              <a:gdLst>
                <a:gd name="T0" fmla="*/ 367 w 1313"/>
                <a:gd name="T1" fmla="*/ 282 h 282"/>
                <a:gd name="T2" fmla="*/ 1085 w 1313"/>
                <a:gd name="T3" fmla="*/ 282 h 282"/>
                <a:gd name="T4" fmla="*/ 1159 w 1313"/>
                <a:gd name="T5" fmla="*/ 207 h 282"/>
                <a:gd name="T6" fmla="*/ 1267 w 1313"/>
                <a:gd name="T7" fmla="*/ 207 h 282"/>
                <a:gd name="T8" fmla="*/ 1290 w 1313"/>
                <a:gd name="T9" fmla="*/ 226 h 282"/>
                <a:gd name="T10" fmla="*/ 1313 w 1313"/>
                <a:gd name="T11" fmla="*/ 202 h 282"/>
                <a:gd name="T12" fmla="*/ 1290 w 1313"/>
                <a:gd name="T13" fmla="*/ 179 h 282"/>
                <a:gd name="T14" fmla="*/ 1267 w 1313"/>
                <a:gd name="T15" fmla="*/ 196 h 282"/>
                <a:gd name="T16" fmla="*/ 1155 w 1313"/>
                <a:gd name="T17" fmla="*/ 196 h 282"/>
                <a:gd name="T18" fmla="*/ 1080 w 1313"/>
                <a:gd name="T19" fmla="*/ 271 h 282"/>
                <a:gd name="T20" fmla="*/ 770 w 1313"/>
                <a:gd name="T21" fmla="*/ 271 h 282"/>
                <a:gd name="T22" fmla="*/ 770 w 1313"/>
                <a:gd name="T23" fmla="*/ 227 h 282"/>
                <a:gd name="T24" fmla="*/ 739 w 1313"/>
                <a:gd name="T25" fmla="*/ 227 h 282"/>
                <a:gd name="T26" fmla="*/ 739 w 1313"/>
                <a:gd name="T27" fmla="*/ 218 h 282"/>
                <a:gd name="T28" fmla="*/ 668 w 1313"/>
                <a:gd name="T29" fmla="*/ 218 h 282"/>
                <a:gd name="T30" fmla="*/ 668 w 1313"/>
                <a:gd name="T31" fmla="*/ 249 h 282"/>
                <a:gd name="T32" fmla="*/ 739 w 1313"/>
                <a:gd name="T33" fmla="*/ 249 h 282"/>
                <a:gd name="T34" fmla="*/ 739 w 1313"/>
                <a:gd name="T35" fmla="*/ 238 h 282"/>
                <a:gd name="T36" fmla="*/ 759 w 1313"/>
                <a:gd name="T37" fmla="*/ 238 h 282"/>
                <a:gd name="T38" fmla="*/ 759 w 1313"/>
                <a:gd name="T39" fmla="*/ 271 h 282"/>
                <a:gd name="T40" fmla="*/ 372 w 1313"/>
                <a:gd name="T41" fmla="*/ 271 h 282"/>
                <a:gd name="T42" fmla="*/ 337 w 1313"/>
                <a:gd name="T43" fmla="*/ 236 h 282"/>
                <a:gd name="T44" fmla="*/ 216 w 1313"/>
                <a:gd name="T45" fmla="*/ 236 h 282"/>
                <a:gd name="T46" fmla="*/ 216 w 1313"/>
                <a:gd name="T47" fmla="*/ 97 h 282"/>
                <a:gd name="T48" fmla="*/ 110 w 1313"/>
                <a:gd name="T49" fmla="*/ 97 h 282"/>
                <a:gd name="T50" fmla="*/ 86 w 1313"/>
                <a:gd name="T51" fmla="*/ 75 h 282"/>
                <a:gd name="T52" fmla="*/ 64 w 1313"/>
                <a:gd name="T53" fmla="*/ 93 h 282"/>
                <a:gd name="T54" fmla="*/ 33 w 1313"/>
                <a:gd name="T55" fmla="*/ 93 h 282"/>
                <a:gd name="T56" fmla="*/ 33 w 1313"/>
                <a:gd name="T57" fmla="*/ 74 h 282"/>
                <a:gd name="T58" fmla="*/ 63 w 1313"/>
                <a:gd name="T59" fmla="*/ 74 h 282"/>
                <a:gd name="T60" fmla="*/ 63 w 1313"/>
                <a:gd name="T61" fmla="*/ 0 h 282"/>
                <a:gd name="T62" fmla="*/ 0 w 1313"/>
                <a:gd name="T63" fmla="*/ 0 h 282"/>
                <a:gd name="T64" fmla="*/ 0 w 1313"/>
                <a:gd name="T65" fmla="*/ 74 h 282"/>
                <a:gd name="T66" fmla="*/ 22 w 1313"/>
                <a:gd name="T67" fmla="*/ 74 h 282"/>
                <a:gd name="T68" fmla="*/ 22 w 1313"/>
                <a:gd name="T69" fmla="*/ 104 h 282"/>
                <a:gd name="T70" fmla="*/ 64 w 1313"/>
                <a:gd name="T71" fmla="*/ 104 h 282"/>
                <a:gd name="T72" fmla="*/ 86 w 1313"/>
                <a:gd name="T73" fmla="*/ 122 h 282"/>
                <a:gd name="T74" fmla="*/ 108 w 1313"/>
                <a:gd name="T75" fmla="*/ 108 h 282"/>
                <a:gd name="T76" fmla="*/ 205 w 1313"/>
                <a:gd name="T77" fmla="*/ 108 h 282"/>
                <a:gd name="T78" fmla="*/ 205 w 1313"/>
                <a:gd name="T79" fmla="*/ 247 h 282"/>
                <a:gd name="T80" fmla="*/ 333 w 1313"/>
                <a:gd name="T81" fmla="*/ 247 h 282"/>
                <a:gd name="T82" fmla="*/ 367 w 1313"/>
                <a:gd name="T83" fmla="*/ 282 h 282"/>
                <a:gd name="T84" fmla="*/ 1290 w 1313"/>
                <a:gd name="T85" fmla="*/ 192 h 282"/>
                <a:gd name="T86" fmla="*/ 1300 w 1313"/>
                <a:gd name="T87" fmla="*/ 202 h 282"/>
                <a:gd name="T88" fmla="*/ 1290 w 1313"/>
                <a:gd name="T89" fmla="*/ 212 h 282"/>
                <a:gd name="T90" fmla="*/ 1280 w 1313"/>
                <a:gd name="T91" fmla="*/ 202 h 282"/>
                <a:gd name="T92" fmla="*/ 1290 w 1313"/>
                <a:gd name="T93" fmla="*/ 192 h 282"/>
                <a:gd name="T94" fmla="*/ 86 w 1313"/>
                <a:gd name="T95" fmla="*/ 108 h 282"/>
                <a:gd name="T96" fmla="*/ 77 w 1313"/>
                <a:gd name="T97" fmla="*/ 98 h 282"/>
                <a:gd name="T98" fmla="*/ 86 w 1313"/>
                <a:gd name="T99" fmla="*/ 88 h 282"/>
                <a:gd name="T100" fmla="*/ 96 w 1313"/>
                <a:gd name="T101" fmla="*/ 98 h 282"/>
                <a:gd name="T102" fmla="*/ 86 w 1313"/>
                <a:gd name="T103" fmla="*/ 10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13" h="282">
                  <a:moveTo>
                    <a:pt x="367" y="282"/>
                  </a:moveTo>
                  <a:cubicBezTo>
                    <a:pt x="1085" y="282"/>
                    <a:pt x="1085" y="282"/>
                    <a:pt x="1085" y="282"/>
                  </a:cubicBezTo>
                  <a:cubicBezTo>
                    <a:pt x="1085" y="282"/>
                    <a:pt x="1156" y="210"/>
                    <a:pt x="1159" y="207"/>
                  </a:cubicBezTo>
                  <a:cubicBezTo>
                    <a:pt x="1163" y="207"/>
                    <a:pt x="1249" y="207"/>
                    <a:pt x="1267" y="207"/>
                  </a:cubicBezTo>
                  <a:cubicBezTo>
                    <a:pt x="1269" y="218"/>
                    <a:pt x="1279" y="226"/>
                    <a:pt x="1290" y="226"/>
                  </a:cubicBezTo>
                  <a:cubicBezTo>
                    <a:pt x="1303" y="226"/>
                    <a:pt x="1313" y="215"/>
                    <a:pt x="1313" y="202"/>
                  </a:cubicBezTo>
                  <a:cubicBezTo>
                    <a:pt x="1313" y="189"/>
                    <a:pt x="1303" y="179"/>
                    <a:pt x="1290" y="179"/>
                  </a:cubicBezTo>
                  <a:cubicBezTo>
                    <a:pt x="1279" y="179"/>
                    <a:pt x="1270" y="186"/>
                    <a:pt x="1267" y="196"/>
                  </a:cubicBezTo>
                  <a:cubicBezTo>
                    <a:pt x="1155" y="196"/>
                    <a:pt x="1155" y="196"/>
                    <a:pt x="1155" y="196"/>
                  </a:cubicBezTo>
                  <a:cubicBezTo>
                    <a:pt x="1155" y="196"/>
                    <a:pt x="1083" y="268"/>
                    <a:pt x="1080" y="271"/>
                  </a:cubicBezTo>
                  <a:cubicBezTo>
                    <a:pt x="1078" y="271"/>
                    <a:pt x="930" y="271"/>
                    <a:pt x="770" y="271"/>
                  </a:cubicBezTo>
                  <a:cubicBezTo>
                    <a:pt x="770" y="227"/>
                    <a:pt x="770" y="227"/>
                    <a:pt x="770" y="227"/>
                  </a:cubicBezTo>
                  <a:cubicBezTo>
                    <a:pt x="739" y="227"/>
                    <a:pt x="739" y="227"/>
                    <a:pt x="739" y="227"/>
                  </a:cubicBezTo>
                  <a:cubicBezTo>
                    <a:pt x="739" y="218"/>
                    <a:pt x="739" y="218"/>
                    <a:pt x="739" y="218"/>
                  </a:cubicBezTo>
                  <a:cubicBezTo>
                    <a:pt x="668" y="218"/>
                    <a:pt x="668" y="218"/>
                    <a:pt x="668" y="218"/>
                  </a:cubicBezTo>
                  <a:cubicBezTo>
                    <a:pt x="668" y="249"/>
                    <a:pt x="668" y="249"/>
                    <a:pt x="668" y="249"/>
                  </a:cubicBezTo>
                  <a:cubicBezTo>
                    <a:pt x="739" y="249"/>
                    <a:pt x="739" y="249"/>
                    <a:pt x="739" y="249"/>
                  </a:cubicBezTo>
                  <a:cubicBezTo>
                    <a:pt x="739" y="238"/>
                    <a:pt x="739" y="238"/>
                    <a:pt x="739" y="238"/>
                  </a:cubicBezTo>
                  <a:cubicBezTo>
                    <a:pt x="745" y="238"/>
                    <a:pt x="755" y="238"/>
                    <a:pt x="759" y="238"/>
                  </a:cubicBezTo>
                  <a:cubicBezTo>
                    <a:pt x="759" y="244"/>
                    <a:pt x="759" y="262"/>
                    <a:pt x="759" y="271"/>
                  </a:cubicBezTo>
                  <a:cubicBezTo>
                    <a:pt x="573" y="271"/>
                    <a:pt x="374" y="271"/>
                    <a:pt x="372" y="271"/>
                  </a:cubicBezTo>
                  <a:cubicBezTo>
                    <a:pt x="369" y="268"/>
                    <a:pt x="337" y="236"/>
                    <a:pt x="337" y="236"/>
                  </a:cubicBezTo>
                  <a:cubicBezTo>
                    <a:pt x="337" y="236"/>
                    <a:pt x="226" y="236"/>
                    <a:pt x="216" y="236"/>
                  </a:cubicBezTo>
                  <a:cubicBezTo>
                    <a:pt x="216" y="226"/>
                    <a:pt x="216" y="97"/>
                    <a:pt x="216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84"/>
                    <a:pt x="99" y="75"/>
                    <a:pt x="86" y="75"/>
                  </a:cubicBezTo>
                  <a:cubicBezTo>
                    <a:pt x="75" y="75"/>
                    <a:pt x="66" y="82"/>
                    <a:pt x="64" y="93"/>
                  </a:cubicBezTo>
                  <a:cubicBezTo>
                    <a:pt x="55" y="93"/>
                    <a:pt x="39" y="93"/>
                    <a:pt x="33" y="93"/>
                  </a:cubicBezTo>
                  <a:cubicBezTo>
                    <a:pt x="33" y="89"/>
                    <a:pt x="33" y="81"/>
                    <a:pt x="3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64" y="104"/>
                    <a:pt x="64" y="104"/>
                    <a:pt x="64" y="104"/>
                  </a:cubicBezTo>
                  <a:cubicBezTo>
                    <a:pt x="66" y="114"/>
                    <a:pt x="75" y="122"/>
                    <a:pt x="86" y="122"/>
                  </a:cubicBezTo>
                  <a:cubicBezTo>
                    <a:pt x="96" y="122"/>
                    <a:pt x="104" y="116"/>
                    <a:pt x="108" y="108"/>
                  </a:cubicBezTo>
                  <a:cubicBezTo>
                    <a:pt x="127" y="108"/>
                    <a:pt x="196" y="108"/>
                    <a:pt x="205" y="108"/>
                  </a:cubicBezTo>
                  <a:cubicBezTo>
                    <a:pt x="205" y="118"/>
                    <a:pt x="205" y="247"/>
                    <a:pt x="205" y="247"/>
                  </a:cubicBezTo>
                  <a:cubicBezTo>
                    <a:pt x="205" y="247"/>
                    <a:pt x="328" y="247"/>
                    <a:pt x="333" y="247"/>
                  </a:cubicBezTo>
                  <a:cubicBezTo>
                    <a:pt x="336" y="250"/>
                    <a:pt x="367" y="282"/>
                    <a:pt x="367" y="282"/>
                  </a:cubicBezTo>
                  <a:close/>
                  <a:moveTo>
                    <a:pt x="1290" y="192"/>
                  </a:moveTo>
                  <a:cubicBezTo>
                    <a:pt x="1295" y="192"/>
                    <a:pt x="1300" y="197"/>
                    <a:pt x="1300" y="202"/>
                  </a:cubicBezTo>
                  <a:cubicBezTo>
                    <a:pt x="1300" y="208"/>
                    <a:pt x="1295" y="212"/>
                    <a:pt x="1290" y="212"/>
                  </a:cubicBezTo>
                  <a:cubicBezTo>
                    <a:pt x="1285" y="212"/>
                    <a:pt x="1280" y="208"/>
                    <a:pt x="1280" y="202"/>
                  </a:cubicBezTo>
                  <a:cubicBezTo>
                    <a:pt x="1280" y="197"/>
                    <a:pt x="1285" y="192"/>
                    <a:pt x="1290" y="192"/>
                  </a:cubicBezTo>
                  <a:close/>
                  <a:moveTo>
                    <a:pt x="86" y="108"/>
                  </a:moveTo>
                  <a:cubicBezTo>
                    <a:pt x="81" y="108"/>
                    <a:pt x="77" y="104"/>
                    <a:pt x="77" y="98"/>
                  </a:cubicBezTo>
                  <a:cubicBezTo>
                    <a:pt x="77" y="93"/>
                    <a:pt x="81" y="88"/>
                    <a:pt x="86" y="88"/>
                  </a:cubicBezTo>
                  <a:cubicBezTo>
                    <a:pt x="92" y="88"/>
                    <a:pt x="96" y="93"/>
                    <a:pt x="96" y="98"/>
                  </a:cubicBezTo>
                  <a:cubicBezTo>
                    <a:pt x="96" y="104"/>
                    <a:pt x="92" y="108"/>
                    <a:pt x="86" y="10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6" name="Freeform 597"/>
            <p:cNvSpPr>
              <a:spLocks noEditPoints="1"/>
            </p:cNvSpPr>
            <p:nvPr/>
          </p:nvSpPr>
          <p:spPr bwMode="auto">
            <a:xfrm>
              <a:off x="2420118" y="699880"/>
              <a:ext cx="257137" cy="463657"/>
            </a:xfrm>
            <a:custGeom>
              <a:avLst/>
              <a:gdLst>
                <a:gd name="T0" fmla="*/ 46 w 122"/>
                <a:gd name="T1" fmla="*/ 107 h 199"/>
                <a:gd name="T2" fmla="*/ 23 w 122"/>
                <a:gd name="T3" fmla="*/ 90 h 199"/>
                <a:gd name="T4" fmla="*/ 0 w 122"/>
                <a:gd name="T5" fmla="*/ 113 h 199"/>
                <a:gd name="T6" fmla="*/ 23 w 122"/>
                <a:gd name="T7" fmla="*/ 137 h 199"/>
                <a:gd name="T8" fmla="*/ 47 w 122"/>
                <a:gd name="T9" fmla="*/ 118 h 199"/>
                <a:gd name="T10" fmla="*/ 83 w 122"/>
                <a:gd name="T11" fmla="*/ 118 h 199"/>
                <a:gd name="T12" fmla="*/ 83 w 122"/>
                <a:gd name="T13" fmla="*/ 125 h 199"/>
                <a:gd name="T14" fmla="*/ 51 w 122"/>
                <a:gd name="T15" fmla="*/ 125 h 199"/>
                <a:gd name="T16" fmla="*/ 51 w 122"/>
                <a:gd name="T17" fmla="*/ 199 h 199"/>
                <a:gd name="T18" fmla="*/ 102 w 122"/>
                <a:gd name="T19" fmla="*/ 199 h 199"/>
                <a:gd name="T20" fmla="*/ 102 w 122"/>
                <a:gd name="T21" fmla="*/ 125 h 199"/>
                <a:gd name="T22" fmla="*/ 94 w 122"/>
                <a:gd name="T23" fmla="*/ 125 h 199"/>
                <a:gd name="T24" fmla="*/ 94 w 122"/>
                <a:gd name="T25" fmla="*/ 74 h 199"/>
                <a:gd name="T26" fmla="*/ 122 w 122"/>
                <a:gd name="T27" fmla="*/ 74 h 199"/>
                <a:gd name="T28" fmla="*/ 122 w 122"/>
                <a:gd name="T29" fmla="*/ 0 h 199"/>
                <a:gd name="T30" fmla="*/ 59 w 122"/>
                <a:gd name="T31" fmla="*/ 0 h 199"/>
                <a:gd name="T32" fmla="*/ 59 w 122"/>
                <a:gd name="T33" fmla="*/ 74 h 199"/>
                <a:gd name="T34" fmla="*/ 83 w 122"/>
                <a:gd name="T35" fmla="*/ 74 h 199"/>
                <a:gd name="T36" fmla="*/ 83 w 122"/>
                <a:gd name="T37" fmla="*/ 107 h 199"/>
                <a:gd name="T38" fmla="*/ 46 w 122"/>
                <a:gd name="T39" fmla="*/ 107 h 199"/>
                <a:gd name="T40" fmla="*/ 23 w 122"/>
                <a:gd name="T41" fmla="*/ 123 h 199"/>
                <a:gd name="T42" fmla="*/ 14 w 122"/>
                <a:gd name="T43" fmla="*/ 113 h 199"/>
                <a:gd name="T44" fmla="*/ 23 w 122"/>
                <a:gd name="T45" fmla="*/ 104 h 199"/>
                <a:gd name="T46" fmla="*/ 33 w 122"/>
                <a:gd name="T47" fmla="*/ 113 h 199"/>
                <a:gd name="T48" fmla="*/ 23 w 122"/>
                <a:gd name="T49" fmla="*/ 123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2" h="199">
                  <a:moveTo>
                    <a:pt x="46" y="107"/>
                  </a:moveTo>
                  <a:cubicBezTo>
                    <a:pt x="43" y="97"/>
                    <a:pt x="34" y="90"/>
                    <a:pt x="23" y="90"/>
                  </a:cubicBezTo>
                  <a:cubicBezTo>
                    <a:pt x="10" y="90"/>
                    <a:pt x="0" y="100"/>
                    <a:pt x="0" y="113"/>
                  </a:cubicBezTo>
                  <a:cubicBezTo>
                    <a:pt x="0" y="126"/>
                    <a:pt x="10" y="137"/>
                    <a:pt x="23" y="137"/>
                  </a:cubicBezTo>
                  <a:cubicBezTo>
                    <a:pt x="35" y="137"/>
                    <a:pt x="45" y="129"/>
                    <a:pt x="47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3" y="125"/>
                    <a:pt x="83" y="125"/>
                    <a:pt x="83" y="125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102" y="199"/>
                    <a:pt x="102" y="199"/>
                    <a:pt x="102" y="199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83" y="74"/>
                    <a:pt x="83" y="74"/>
                    <a:pt x="83" y="74"/>
                  </a:cubicBezTo>
                  <a:cubicBezTo>
                    <a:pt x="83" y="107"/>
                    <a:pt x="83" y="107"/>
                    <a:pt x="83" y="107"/>
                  </a:cubicBezTo>
                  <a:lnTo>
                    <a:pt x="46" y="107"/>
                  </a:lnTo>
                  <a:close/>
                  <a:moveTo>
                    <a:pt x="23" y="123"/>
                  </a:moveTo>
                  <a:cubicBezTo>
                    <a:pt x="18" y="123"/>
                    <a:pt x="14" y="119"/>
                    <a:pt x="14" y="113"/>
                  </a:cubicBezTo>
                  <a:cubicBezTo>
                    <a:pt x="14" y="108"/>
                    <a:pt x="18" y="104"/>
                    <a:pt x="23" y="104"/>
                  </a:cubicBezTo>
                  <a:cubicBezTo>
                    <a:pt x="29" y="104"/>
                    <a:pt x="33" y="108"/>
                    <a:pt x="33" y="113"/>
                  </a:cubicBezTo>
                  <a:cubicBezTo>
                    <a:pt x="33" y="119"/>
                    <a:pt x="29" y="123"/>
                    <a:pt x="23" y="1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7" name="Freeform 598"/>
            <p:cNvSpPr>
              <a:spLocks noEditPoints="1"/>
            </p:cNvSpPr>
            <p:nvPr/>
          </p:nvSpPr>
          <p:spPr bwMode="auto">
            <a:xfrm>
              <a:off x="1770601" y="1088721"/>
              <a:ext cx="1184256" cy="484330"/>
            </a:xfrm>
            <a:custGeom>
              <a:avLst/>
              <a:gdLst>
                <a:gd name="T0" fmla="*/ 357 w 563"/>
                <a:gd name="T1" fmla="*/ 128 h 208"/>
                <a:gd name="T2" fmla="*/ 375 w 563"/>
                <a:gd name="T3" fmla="*/ 128 h 208"/>
                <a:gd name="T4" fmla="*/ 398 w 563"/>
                <a:gd name="T5" fmla="*/ 145 h 208"/>
                <a:gd name="T6" fmla="*/ 420 w 563"/>
                <a:gd name="T7" fmla="*/ 127 h 208"/>
                <a:gd name="T8" fmla="*/ 469 w 563"/>
                <a:gd name="T9" fmla="*/ 127 h 208"/>
                <a:gd name="T10" fmla="*/ 483 w 563"/>
                <a:gd name="T11" fmla="*/ 114 h 208"/>
                <a:gd name="T12" fmla="*/ 563 w 563"/>
                <a:gd name="T13" fmla="*/ 114 h 208"/>
                <a:gd name="T14" fmla="*/ 563 w 563"/>
                <a:gd name="T15" fmla="*/ 0 h 208"/>
                <a:gd name="T16" fmla="*/ 481 w 563"/>
                <a:gd name="T17" fmla="*/ 0 h 208"/>
                <a:gd name="T18" fmla="*/ 481 w 563"/>
                <a:gd name="T19" fmla="*/ 99 h 208"/>
                <a:gd name="T20" fmla="*/ 464 w 563"/>
                <a:gd name="T21" fmla="*/ 116 h 208"/>
                <a:gd name="T22" fmla="*/ 421 w 563"/>
                <a:gd name="T23" fmla="*/ 116 h 208"/>
                <a:gd name="T24" fmla="*/ 398 w 563"/>
                <a:gd name="T25" fmla="*/ 98 h 208"/>
                <a:gd name="T26" fmla="*/ 374 w 563"/>
                <a:gd name="T27" fmla="*/ 117 h 208"/>
                <a:gd name="T28" fmla="*/ 357 w 563"/>
                <a:gd name="T29" fmla="*/ 117 h 208"/>
                <a:gd name="T30" fmla="*/ 357 w 563"/>
                <a:gd name="T31" fmla="*/ 83 h 208"/>
                <a:gd name="T32" fmla="*/ 308 w 563"/>
                <a:gd name="T33" fmla="*/ 83 h 208"/>
                <a:gd name="T34" fmla="*/ 308 w 563"/>
                <a:gd name="T35" fmla="*/ 117 h 208"/>
                <a:gd name="T36" fmla="*/ 295 w 563"/>
                <a:gd name="T37" fmla="*/ 117 h 208"/>
                <a:gd name="T38" fmla="*/ 271 w 563"/>
                <a:gd name="T39" fmla="*/ 98 h 208"/>
                <a:gd name="T40" fmla="*/ 249 w 563"/>
                <a:gd name="T41" fmla="*/ 115 h 208"/>
                <a:gd name="T42" fmla="*/ 82 w 563"/>
                <a:gd name="T43" fmla="*/ 115 h 208"/>
                <a:gd name="T44" fmla="*/ 82 w 563"/>
                <a:gd name="T45" fmla="*/ 136 h 208"/>
                <a:gd name="T46" fmla="*/ 63 w 563"/>
                <a:gd name="T47" fmla="*/ 136 h 208"/>
                <a:gd name="T48" fmla="*/ 63 w 563"/>
                <a:gd name="T49" fmla="*/ 150 h 208"/>
                <a:gd name="T50" fmla="*/ 40 w 563"/>
                <a:gd name="T51" fmla="*/ 150 h 208"/>
                <a:gd name="T52" fmla="*/ 40 w 563"/>
                <a:gd name="T53" fmla="*/ 136 h 208"/>
                <a:gd name="T54" fmla="*/ 0 w 563"/>
                <a:gd name="T55" fmla="*/ 136 h 208"/>
                <a:gd name="T56" fmla="*/ 0 w 563"/>
                <a:gd name="T57" fmla="*/ 208 h 208"/>
                <a:gd name="T58" fmla="*/ 40 w 563"/>
                <a:gd name="T59" fmla="*/ 208 h 208"/>
                <a:gd name="T60" fmla="*/ 40 w 563"/>
                <a:gd name="T61" fmla="*/ 161 h 208"/>
                <a:gd name="T62" fmla="*/ 63 w 563"/>
                <a:gd name="T63" fmla="*/ 161 h 208"/>
                <a:gd name="T64" fmla="*/ 63 w 563"/>
                <a:gd name="T65" fmla="*/ 208 h 208"/>
                <a:gd name="T66" fmla="*/ 103 w 563"/>
                <a:gd name="T67" fmla="*/ 208 h 208"/>
                <a:gd name="T68" fmla="*/ 103 w 563"/>
                <a:gd name="T69" fmla="*/ 136 h 208"/>
                <a:gd name="T70" fmla="*/ 93 w 563"/>
                <a:gd name="T71" fmla="*/ 136 h 208"/>
                <a:gd name="T72" fmla="*/ 93 w 563"/>
                <a:gd name="T73" fmla="*/ 126 h 208"/>
                <a:gd name="T74" fmla="*/ 248 w 563"/>
                <a:gd name="T75" fmla="*/ 126 h 208"/>
                <a:gd name="T76" fmla="*/ 271 w 563"/>
                <a:gd name="T77" fmla="*/ 145 h 208"/>
                <a:gd name="T78" fmla="*/ 294 w 563"/>
                <a:gd name="T79" fmla="*/ 128 h 208"/>
                <a:gd name="T80" fmla="*/ 308 w 563"/>
                <a:gd name="T81" fmla="*/ 128 h 208"/>
                <a:gd name="T82" fmla="*/ 308 w 563"/>
                <a:gd name="T83" fmla="*/ 155 h 208"/>
                <a:gd name="T84" fmla="*/ 357 w 563"/>
                <a:gd name="T85" fmla="*/ 155 h 208"/>
                <a:gd name="T86" fmla="*/ 357 w 563"/>
                <a:gd name="T87" fmla="*/ 128 h 208"/>
                <a:gd name="T88" fmla="*/ 398 w 563"/>
                <a:gd name="T89" fmla="*/ 111 h 208"/>
                <a:gd name="T90" fmla="*/ 407 w 563"/>
                <a:gd name="T91" fmla="*/ 121 h 208"/>
                <a:gd name="T92" fmla="*/ 398 w 563"/>
                <a:gd name="T93" fmla="*/ 131 h 208"/>
                <a:gd name="T94" fmla="*/ 388 w 563"/>
                <a:gd name="T95" fmla="*/ 121 h 208"/>
                <a:gd name="T96" fmla="*/ 398 w 563"/>
                <a:gd name="T97" fmla="*/ 111 h 208"/>
                <a:gd name="T98" fmla="*/ 271 w 563"/>
                <a:gd name="T99" fmla="*/ 131 h 208"/>
                <a:gd name="T100" fmla="*/ 262 w 563"/>
                <a:gd name="T101" fmla="*/ 121 h 208"/>
                <a:gd name="T102" fmla="*/ 271 w 563"/>
                <a:gd name="T103" fmla="*/ 111 h 208"/>
                <a:gd name="T104" fmla="*/ 281 w 563"/>
                <a:gd name="T105" fmla="*/ 121 h 208"/>
                <a:gd name="T106" fmla="*/ 271 w 563"/>
                <a:gd name="T107" fmla="*/ 13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3" h="208">
                  <a:moveTo>
                    <a:pt x="357" y="128"/>
                  </a:moveTo>
                  <a:cubicBezTo>
                    <a:pt x="375" y="128"/>
                    <a:pt x="375" y="128"/>
                    <a:pt x="375" y="128"/>
                  </a:cubicBezTo>
                  <a:cubicBezTo>
                    <a:pt x="378" y="138"/>
                    <a:pt x="387" y="145"/>
                    <a:pt x="398" y="145"/>
                  </a:cubicBezTo>
                  <a:cubicBezTo>
                    <a:pt x="408" y="145"/>
                    <a:pt x="418" y="137"/>
                    <a:pt x="420" y="127"/>
                  </a:cubicBezTo>
                  <a:cubicBezTo>
                    <a:pt x="469" y="127"/>
                    <a:pt x="469" y="127"/>
                    <a:pt x="469" y="127"/>
                  </a:cubicBezTo>
                  <a:cubicBezTo>
                    <a:pt x="483" y="114"/>
                    <a:pt x="483" y="114"/>
                    <a:pt x="483" y="114"/>
                  </a:cubicBezTo>
                  <a:cubicBezTo>
                    <a:pt x="563" y="114"/>
                    <a:pt x="563" y="114"/>
                    <a:pt x="563" y="114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481" y="99"/>
                    <a:pt x="481" y="99"/>
                    <a:pt x="481" y="99"/>
                  </a:cubicBezTo>
                  <a:cubicBezTo>
                    <a:pt x="475" y="106"/>
                    <a:pt x="466" y="115"/>
                    <a:pt x="464" y="116"/>
                  </a:cubicBezTo>
                  <a:cubicBezTo>
                    <a:pt x="461" y="116"/>
                    <a:pt x="432" y="116"/>
                    <a:pt x="421" y="116"/>
                  </a:cubicBezTo>
                  <a:cubicBezTo>
                    <a:pt x="418" y="106"/>
                    <a:pt x="409" y="98"/>
                    <a:pt x="398" y="98"/>
                  </a:cubicBezTo>
                  <a:cubicBezTo>
                    <a:pt x="386" y="98"/>
                    <a:pt x="376" y="106"/>
                    <a:pt x="374" y="117"/>
                  </a:cubicBezTo>
                  <a:cubicBezTo>
                    <a:pt x="357" y="117"/>
                    <a:pt x="357" y="117"/>
                    <a:pt x="357" y="117"/>
                  </a:cubicBezTo>
                  <a:cubicBezTo>
                    <a:pt x="357" y="83"/>
                    <a:pt x="357" y="83"/>
                    <a:pt x="357" y="83"/>
                  </a:cubicBezTo>
                  <a:cubicBezTo>
                    <a:pt x="308" y="83"/>
                    <a:pt x="308" y="83"/>
                    <a:pt x="308" y="83"/>
                  </a:cubicBezTo>
                  <a:cubicBezTo>
                    <a:pt x="308" y="117"/>
                    <a:pt x="308" y="117"/>
                    <a:pt x="308" y="117"/>
                  </a:cubicBezTo>
                  <a:cubicBezTo>
                    <a:pt x="295" y="117"/>
                    <a:pt x="295" y="117"/>
                    <a:pt x="295" y="117"/>
                  </a:cubicBezTo>
                  <a:cubicBezTo>
                    <a:pt x="293" y="106"/>
                    <a:pt x="283" y="98"/>
                    <a:pt x="271" y="98"/>
                  </a:cubicBezTo>
                  <a:cubicBezTo>
                    <a:pt x="260" y="98"/>
                    <a:pt x="251" y="105"/>
                    <a:pt x="249" y="115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40" y="150"/>
                    <a:pt x="40" y="150"/>
                    <a:pt x="40" y="150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40" y="208"/>
                    <a:pt x="40" y="208"/>
                    <a:pt x="40" y="208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63" y="161"/>
                    <a:pt x="63" y="161"/>
                    <a:pt x="63" y="161"/>
                  </a:cubicBezTo>
                  <a:cubicBezTo>
                    <a:pt x="63" y="208"/>
                    <a:pt x="63" y="208"/>
                    <a:pt x="63" y="208"/>
                  </a:cubicBezTo>
                  <a:cubicBezTo>
                    <a:pt x="103" y="208"/>
                    <a:pt x="103" y="208"/>
                    <a:pt x="103" y="208"/>
                  </a:cubicBezTo>
                  <a:cubicBezTo>
                    <a:pt x="103" y="136"/>
                    <a:pt x="103" y="136"/>
                    <a:pt x="103" y="136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3" y="133"/>
                    <a:pt x="93" y="129"/>
                    <a:pt x="93" y="126"/>
                  </a:cubicBezTo>
                  <a:cubicBezTo>
                    <a:pt x="103" y="126"/>
                    <a:pt x="232" y="126"/>
                    <a:pt x="248" y="126"/>
                  </a:cubicBezTo>
                  <a:cubicBezTo>
                    <a:pt x="251" y="137"/>
                    <a:pt x="260" y="145"/>
                    <a:pt x="271" y="145"/>
                  </a:cubicBezTo>
                  <a:cubicBezTo>
                    <a:pt x="282" y="145"/>
                    <a:pt x="291" y="138"/>
                    <a:pt x="294" y="128"/>
                  </a:cubicBezTo>
                  <a:cubicBezTo>
                    <a:pt x="308" y="128"/>
                    <a:pt x="308" y="128"/>
                    <a:pt x="308" y="128"/>
                  </a:cubicBezTo>
                  <a:cubicBezTo>
                    <a:pt x="308" y="155"/>
                    <a:pt x="308" y="155"/>
                    <a:pt x="308" y="155"/>
                  </a:cubicBezTo>
                  <a:cubicBezTo>
                    <a:pt x="357" y="155"/>
                    <a:pt x="357" y="155"/>
                    <a:pt x="357" y="155"/>
                  </a:cubicBezTo>
                  <a:lnTo>
                    <a:pt x="357" y="128"/>
                  </a:lnTo>
                  <a:close/>
                  <a:moveTo>
                    <a:pt x="398" y="111"/>
                  </a:moveTo>
                  <a:cubicBezTo>
                    <a:pt x="403" y="111"/>
                    <a:pt x="407" y="116"/>
                    <a:pt x="407" y="121"/>
                  </a:cubicBezTo>
                  <a:cubicBezTo>
                    <a:pt x="407" y="126"/>
                    <a:pt x="403" y="131"/>
                    <a:pt x="398" y="131"/>
                  </a:cubicBezTo>
                  <a:cubicBezTo>
                    <a:pt x="392" y="131"/>
                    <a:pt x="388" y="126"/>
                    <a:pt x="388" y="121"/>
                  </a:cubicBezTo>
                  <a:cubicBezTo>
                    <a:pt x="388" y="116"/>
                    <a:pt x="392" y="111"/>
                    <a:pt x="398" y="111"/>
                  </a:cubicBezTo>
                  <a:close/>
                  <a:moveTo>
                    <a:pt x="271" y="131"/>
                  </a:moveTo>
                  <a:cubicBezTo>
                    <a:pt x="266" y="131"/>
                    <a:pt x="262" y="126"/>
                    <a:pt x="262" y="121"/>
                  </a:cubicBezTo>
                  <a:cubicBezTo>
                    <a:pt x="262" y="116"/>
                    <a:pt x="266" y="111"/>
                    <a:pt x="271" y="111"/>
                  </a:cubicBezTo>
                  <a:cubicBezTo>
                    <a:pt x="277" y="111"/>
                    <a:pt x="281" y="116"/>
                    <a:pt x="281" y="121"/>
                  </a:cubicBezTo>
                  <a:cubicBezTo>
                    <a:pt x="281" y="126"/>
                    <a:pt x="277" y="131"/>
                    <a:pt x="271" y="13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8" name="Freeform 599"/>
            <p:cNvSpPr>
              <a:spLocks noEditPoints="1"/>
            </p:cNvSpPr>
            <p:nvPr/>
          </p:nvSpPr>
          <p:spPr bwMode="auto">
            <a:xfrm>
              <a:off x="495591" y="1685273"/>
              <a:ext cx="1622013" cy="399670"/>
            </a:xfrm>
            <a:custGeom>
              <a:avLst/>
              <a:gdLst>
                <a:gd name="T0" fmla="*/ 462 w 771"/>
                <a:gd name="T1" fmla="*/ 0 h 172"/>
                <a:gd name="T2" fmla="*/ 462 w 771"/>
                <a:gd name="T3" fmla="*/ 34 h 172"/>
                <a:gd name="T4" fmla="*/ 47 w 771"/>
                <a:gd name="T5" fmla="*/ 34 h 172"/>
                <a:gd name="T6" fmla="*/ 23 w 771"/>
                <a:gd name="T7" fmla="*/ 11 h 172"/>
                <a:gd name="T8" fmla="*/ 0 w 771"/>
                <a:gd name="T9" fmla="*/ 34 h 172"/>
                <a:gd name="T10" fmla="*/ 23 w 771"/>
                <a:gd name="T11" fmla="*/ 58 h 172"/>
                <a:gd name="T12" fmla="*/ 44 w 771"/>
                <a:gd name="T13" fmla="*/ 45 h 172"/>
                <a:gd name="T14" fmla="*/ 473 w 771"/>
                <a:gd name="T15" fmla="*/ 45 h 172"/>
                <a:gd name="T16" fmla="*/ 473 w 771"/>
                <a:gd name="T17" fmla="*/ 11 h 172"/>
                <a:gd name="T18" fmla="*/ 748 w 771"/>
                <a:gd name="T19" fmla="*/ 11 h 172"/>
                <a:gd name="T20" fmla="*/ 748 w 771"/>
                <a:gd name="T21" fmla="*/ 59 h 172"/>
                <a:gd name="T22" fmla="*/ 739 w 771"/>
                <a:gd name="T23" fmla="*/ 59 h 172"/>
                <a:gd name="T24" fmla="*/ 739 w 771"/>
                <a:gd name="T25" fmla="*/ 172 h 172"/>
                <a:gd name="T26" fmla="*/ 771 w 771"/>
                <a:gd name="T27" fmla="*/ 172 h 172"/>
                <a:gd name="T28" fmla="*/ 771 w 771"/>
                <a:gd name="T29" fmla="*/ 59 h 172"/>
                <a:gd name="T30" fmla="*/ 759 w 771"/>
                <a:gd name="T31" fmla="*/ 59 h 172"/>
                <a:gd name="T32" fmla="*/ 759 w 771"/>
                <a:gd name="T33" fmla="*/ 0 h 172"/>
                <a:gd name="T34" fmla="*/ 462 w 771"/>
                <a:gd name="T35" fmla="*/ 0 h 172"/>
                <a:gd name="T36" fmla="*/ 23 w 771"/>
                <a:gd name="T37" fmla="*/ 44 h 172"/>
                <a:gd name="T38" fmla="*/ 14 w 771"/>
                <a:gd name="T39" fmla="*/ 34 h 172"/>
                <a:gd name="T40" fmla="*/ 23 w 771"/>
                <a:gd name="T41" fmla="*/ 25 h 172"/>
                <a:gd name="T42" fmla="*/ 33 w 771"/>
                <a:gd name="T43" fmla="*/ 34 h 172"/>
                <a:gd name="T44" fmla="*/ 23 w 771"/>
                <a:gd name="T45" fmla="*/ 4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1" h="172">
                  <a:moveTo>
                    <a:pt x="462" y="0"/>
                  </a:moveTo>
                  <a:cubicBezTo>
                    <a:pt x="462" y="0"/>
                    <a:pt x="462" y="26"/>
                    <a:pt x="462" y="34"/>
                  </a:cubicBezTo>
                  <a:cubicBezTo>
                    <a:pt x="452" y="34"/>
                    <a:pt x="98" y="34"/>
                    <a:pt x="47" y="34"/>
                  </a:cubicBezTo>
                  <a:cubicBezTo>
                    <a:pt x="47" y="21"/>
                    <a:pt x="36" y="11"/>
                    <a:pt x="23" y="11"/>
                  </a:cubicBezTo>
                  <a:cubicBezTo>
                    <a:pt x="10" y="11"/>
                    <a:pt x="0" y="21"/>
                    <a:pt x="0" y="34"/>
                  </a:cubicBezTo>
                  <a:cubicBezTo>
                    <a:pt x="0" y="47"/>
                    <a:pt x="10" y="58"/>
                    <a:pt x="23" y="58"/>
                  </a:cubicBezTo>
                  <a:cubicBezTo>
                    <a:pt x="33" y="58"/>
                    <a:pt x="41" y="52"/>
                    <a:pt x="44" y="45"/>
                  </a:cubicBezTo>
                  <a:cubicBezTo>
                    <a:pt x="473" y="45"/>
                    <a:pt x="473" y="45"/>
                    <a:pt x="473" y="45"/>
                  </a:cubicBezTo>
                  <a:cubicBezTo>
                    <a:pt x="473" y="45"/>
                    <a:pt x="473" y="19"/>
                    <a:pt x="473" y="11"/>
                  </a:cubicBezTo>
                  <a:cubicBezTo>
                    <a:pt x="483" y="11"/>
                    <a:pt x="738" y="11"/>
                    <a:pt x="748" y="11"/>
                  </a:cubicBezTo>
                  <a:cubicBezTo>
                    <a:pt x="748" y="18"/>
                    <a:pt x="748" y="45"/>
                    <a:pt x="748" y="59"/>
                  </a:cubicBezTo>
                  <a:cubicBezTo>
                    <a:pt x="739" y="59"/>
                    <a:pt x="739" y="59"/>
                    <a:pt x="739" y="59"/>
                  </a:cubicBezTo>
                  <a:cubicBezTo>
                    <a:pt x="739" y="172"/>
                    <a:pt x="739" y="172"/>
                    <a:pt x="739" y="172"/>
                  </a:cubicBezTo>
                  <a:cubicBezTo>
                    <a:pt x="771" y="172"/>
                    <a:pt x="771" y="172"/>
                    <a:pt x="771" y="172"/>
                  </a:cubicBezTo>
                  <a:cubicBezTo>
                    <a:pt x="771" y="59"/>
                    <a:pt x="771" y="59"/>
                    <a:pt x="771" y="59"/>
                  </a:cubicBezTo>
                  <a:cubicBezTo>
                    <a:pt x="759" y="59"/>
                    <a:pt x="759" y="59"/>
                    <a:pt x="759" y="59"/>
                  </a:cubicBezTo>
                  <a:cubicBezTo>
                    <a:pt x="759" y="0"/>
                    <a:pt x="759" y="0"/>
                    <a:pt x="759" y="0"/>
                  </a:cubicBezTo>
                  <a:lnTo>
                    <a:pt x="462" y="0"/>
                  </a:lnTo>
                  <a:close/>
                  <a:moveTo>
                    <a:pt x="23" y="44"/>
                  </a:moveTo>
                  <a:cubicBezTo>
                    <a:pt x="18" y="44"/>
                    <a:pt x="14" y="40"/>
                    <a:pt x="14" y="34"/>
                  </a:cubicBezTo>
                  <a:cubicBezTo>
                    <a:pt x="14" y="29"/>
                    <a:pt x="18" y="25"/>
                    <a:pt x="23" y="25"/>
                  </a:cubicBezTo>
                  <a:cubicBezTo>
                    <a:pt x="29" y="25"/>
                    <a:pt x="33" y="29"/>
                    <a:pt x="33" y="34"/>
                  </a:cubicBezTo>
                  <a:cubicBezTo>
                    <a:pt x="33" y="40"/>
                    <a:pt x="29" y="44"/>
                    <a:pt x="23" y="4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199" name="Freeform 600"/>
            <p:cNvSpPr>
              <a:spLocks noEditPoints="1"/>
            </p:cNvSpPr>
            <p:nvPr/>
          </p:nvSpPr>
          <p:spPr bwMode="auto">
            <a:xfrm>
              <a:off x="93424" y="1391919"/>
              <a:ext cx="1037448" cy="351434"/>
            </a:xfrm>
            <a:custGeom>
              <a:avLst/>
              <a:gdLst>
                <a:gd name="T0" fmla="*/ 474 w 493"/>
                <a:gd name="T1" fmla="*/ 104 h 151"/>
                <a:gd name="T2" fmla="*/ 474 w 493"/>
                <a:gd name="T3" fmla="*/ 76 h 151"/>
                <a:gd name="T4" fmla="*/ 486 w 493"/>
                <a:gd name="T5" fmla="*/ 76 h 151"/>
                <a:gd name="T6" fmla="*/ 486 w 493"/>
                <a:gd name="T7" fmla="*/ 0 h 151"/>
                <a:gd name="T8" fmla="*/ 445 w 493"/>
                <a:gd name="T9" fmla="*/ 0 h 151"/>
                <a:gd name="T10" fmla="*/ 445 w 493"/>
                <a:gd name="T11" fmla="*/ 76 h 151"/>
                <a:gd name="T12" fmla="*/ 463 w 493"/>
                <a:gd name="T13" fmla="*/ 76 h 151"/>
                <a:gd name="T14" fmla="*/ 463 w 493"/>
                <a:gd name="T15" fmla="*/ 104 h 151"/>
                <a:gd name="T16" fmla="*/ 446 w 493"/>
                <a:gd name="T17" fmla="*/ 122 h 151"/>
                <a:gd name="T18" fmla="*/ 0 w 493"/>
                <a:gd name="T19" fmla="*/ 122 h 151"/>
                <a:gd name="T20" fmla="*/ 0 w 493"/>
                <a:gd name="T21" fmla="*/ 133 h 151"/>
                <a:gd name="T22" fmla="*/ 447 w 493"/>
                <a:gd name="T23" fmla="*/ 133 h 151"/>
                <a:gd name="T24" fmla="*/ 469 w 493"/>
                <a:gd name="T25" fmla="*/ 151 h 151"/>
                <a:gd name="T26" fmla="*/ 493 w 493"/>
                <a:gd name="T27" fmla="*/ 127 h 151"/>
                <a:gd name="T28" fmla="*/ 474 w 493"/>
                <a:gd name="T29" fmla="*/ 104 h 151"/>
                <a:gd name="T30" fmla="*/ 469 w 493"/>
                <a:gd name="T31" fmla="*/ 137 h 151"/>
                <a:gd name="T32" fmla="*/ 460 w 493"/>
                <a:gd name="T33" fmla="*/ 127 h 151"/>
                <a:gd name="T34" fmla="*/ 469 w 493"/>
                <a:gd name="T35" fmla="*/ 117 h 151"/>
                <a:gd name="T36" fmla="*/ 479 w 493"/>
                <a:gd name="T37" fmla="*/ 127 h 151"/>
                <a:gd name="T38" fmla="*/ 469 w 493"/>
                <a:gd name="T3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93" h="151">
                  <a:moveTo>
                    <a:pt x="474" y="104"/>
                  </a:moveTo>
                  <a:cubicBezTo>
                    <a:pt x="474" y="76"/>
                    <a:pt x="474" y="76"/>
                    <a:pt x="474" y="76"/>
                  </a:cubicBezTo>
                  <a:cubicBezTo>
                    <a:pt x="486" y="76"/>
                    <a:pt x="486" y="76"/>
                    <a:pt x="486" y="76"/>
                  </a:cubicBezTo>
                  <a:cubicBezTo>
                    <a:pt x="486" y="0"/>
                    <a:pt x="486" y="0"/>
                    <a:pt x="486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445" y="76"/>
                    <a:pt x="445" y="76"/>
                    <a:pt x="445" y="76"/>
                  </a:cubicBezTo>
                  <a:cubicBezTo>
                    <a:pt x="463" y="76"/>
                    <a:pt x="463" y="76"/>
                    <a:pt x="463" y="76"/>
                  </a:cubicBezTo>
                  <a:cubicBezTo>
                    <a:pt x="463" y="104"/>
                    <a:pt x="463" y="104"/>
                    <a:pt x="463" y="104"/>
                  </a:cubicBezTo>
                  <a:cubicBezTo>
                    <a:pt x="455" y="107"/>
                    <a:pt x="448" y="114"/>
                    <a:pt x="446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447" y="133"/>
                    <a:pt x="447" y="133"/>
                    <a:pt x="447" y="133"/>
                  </a:cubicBezTo>
                  <a:cubicBezTo>
                    <a:pt x="450" y="143"/>
                    <a:pt x="459" y="151"/>
                    <a:pt x="469" y="151"/>
                  </a:cubicBezTo>
                  <a:cubicBezTo>
                    <a:pt x="482" y="151"/>
                    <a:pt x="493" y="140"/>
                    <a:pt x="493" y="127"/>
                  </a:cubicBezTo>
                  <a:cubicBezTo>
                    <a:pt x="493" y="116"/>
                    <a:pt x="485" y="106"/>
                    <a:pt x="474" y="104"/>
                  </a:cubicBezTo>
                  <a:close/>
                  <a:moveTo>
                    <a:pt x="469" y="137"/>
                  </a:moveTo>
                  <a:cubicBezTo>
                    <a:pt x="464" y="137"/>
                    <a:pt x="460" y="132"/>
                    <a:pt x="460" y="127"/>
                  </a:cubicBezTo>
                  <a:cubicBezTo>
                    <a:pt x="460" y="122"/>
                    <a:pt x="464" y="117"/>
                    <a:pt x="469" y="117"/>
                  </a:cubicBezTo>
                  <a:cubicBezTo>
                    <a:pt x="475" y="117"/>
                    <a:pt x="479" y="122"/>
                    <a:pt x="479" y="127"/>
                  </a:cubicBezTo>
                  <a:cubicBezTo>
                    <a:pt x="479" y="132"/>
                    <a:pt x="475" y="137"/>
                    <a:pt x="469" y="13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0" name="Freeform 601"/>
            <p:cNvSpPr>
              <a:spLocks noEditPoints="1"/>
            </p:cNvSpPr>
            <p:nvPr/>
          </p:nvSpPr>
          <p:spPr bwMode="auto">
            <a:xfrm>
              <a:off x="369247" y="1764025"/>
              <a:ext cx="1478763" cy="320918"/>
            </a:xfrm>
            <a:custGeom>
              <a:avLst/>
              <a:gdLst>
                <a:gd name="T0" fmla="*/ 550 w 703"/>
                <a:gd name="T1" fmla="*/ 0 h 138"/>
                <a:gd name="T2" fmla="*/ 550 w 703"/>
                <a:gd name="T3" fmla="*/ 29 h 138"/>
                <a:gd name="T4" fmla="*/ 46 w 703"/>
                <a:gd name="T5" fmla="*/ 29 h 138"/>
                <a:gd name="T6" fmla="*/ 24 w 703"/>
                <a:gd name="T7" fmla="*/ 11 h 138"/>
                <a:gd name="T8" fmla="*/ 0 w 703"/>
                <a:gd name="T9" fmla="*/ 35 h 138"/>
                <a:gd name="T10" fmla="*/ 24 w 703"/>
                <a:gd name="T11" fmla="*/ 59 h 138"/>
                <a:gd name="T12" fmla="*/ 47 w 703"/>
                <a:gd name="T13" fmla="*/ 40 h 138"/>
                <a:gd name="T14" fmla="*/ 561 w 703"/>
                <a:gd name="T15" fmla="*/ 40 h 138"/>
                <a:gd name="T16" fmla="*/ 561 w 703"/>
                <a:gd name="T17" fmla="*/ 11 h 138"/>
                <a:gd name="T18" fmla="*/ 680 w 703"/>
                <a:gd name="T19" fmla="*/ 11 h 138"/>
                <a:gd name="T20" fmla="*/ 680 w 703"/>
                <a:gd name="T21" fmla="*/ 25 h 138"/>
                <a:gd name="T22" fmla="*/ 670 w 703"/>
                <a:gd name="T23" fmla="*/ 25 h 138"/>
                <a:gd name="T24" fmla="*/ 670 w 703"/>
                <a:gd name="T25" fmla="*/ 138 h 138"/>
                <a:gd name="T26" fmla="*/ 703 w 703"/>
                <a:gd name="T27" fmla="*/ 138 h 138"/>
                <a:gd name="T28" fmla="*/ 703 w 703"/>
                <a:gd name="T29" fmla="*/ 25 h 138"/>
                <a:gd name="T30" fmla="*/ 691 w 703"/>
                <a:gd name="T31" fmla="*/ 25 h 138"/>
                <a:gd name="T32" fmla="*/ 691 w 703"/>
                <a:gd name="T33" fmla="*/ 0 h 138"/>
                <a:gd name="T34" fmla="*/ 550 w 703"/>
                <a:gd name="T35" fmla="*/ 0 h 138"/>
                <a:gd name="T36" fmla="*/ 24 w 703"/>
                <a:gd name="T37" fmla="*/ 45 h 138"/>
                <a:gd name="T38" fmla="*/ 14 w 703"/>
                <a:gd name="T39" fmla="*/ 35 h 138"/>
                <a:gd name="T40" fmla="*/ 24 w 703"/>
                <a:gd name="T41" fmla="*/ 25 h 138"/>
                <a:gd name="T42" fmla="*/ 33 w 703"/>
                <a:gd name="T43" fmla="*/ 35 h 138"/>
                <a:gd name="T44" fmla="*/ 24 w 703"/>
                <a:gd name="T45" fmla="*/ 4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03" h="138">
                  <a:moveTo>
                    <a:pt x="550" y="0"/>
                  </a:moveTo>
                  <a:cubicBezTo>
                    <a:pt x="550" y="0"/>
                    <a:pt x="550" y="22"/>
                    <a:pt x="550" y="29"/>
                  </a:cubicBezTo>
                  <a:cubicBezTo>
                    <a:pt x="540" y="29"/>
                    <a:pt x="93" y="29"/>
                    <a:pt x="46" y="29"/>
                  </a:cubicBezTo>
                  <a:cubicBezTo>
                    <a:pt x="44" y="19"/>
                    <a:pt x="35" y="11"/>
                    <a:pt x="24" y="11"/>
                  </a:cubicBezTo>
                  <a:cubicBezTo>
                    <a:pt x="11" y="11"/>
                    <a:pt x="0" y="22"/>
                    <a:pt x="0" y="35"/>
                  </a:cubicBezTo>
                  <a:cubicBezTo>
                    <a:pt x="0" y="48"/>
                    <a:pt x="11" y="59"/>
                    <a:pt x="24" y="59"/>
                  </a:cubicBezTo>
                  <a:cubicBezTo>
                    <a:pt x="35" y="59"/>
                    <a:pt x="45" y="50"/>
                    <a:pt x="47" y="40"/>
                  </a:cubicBezTo>
                  <a:cubicBezTo>
                    <a:pt x="561" y="40"/>
                    <a:pt x="561" y="40"/>
                    <a:pt x="561" y="40"/>
                  </a:cubicBezTo>
                  <a:cubicBezTo>
                    <a:pt x="561" y="40"/>
                    <a:pt x="561" y="18"/>
                    <a:pt x="561" y="11"/>
                  </a:cubicBezTo>
                  <a:cubicBezTo>
                    <a:pt x="571" y="11"/>
                    <a:pt x="671" y="11"/>
                    <a:pt x="680" y="11"/>
                  </a:cubicBezTo>
                  <a:cubicBezTo>
                    <a:pt x="680" y="15"/>
                    <a:pt x="680" y="20"/>
                    <a:pt x="680" y="25"/>
                  </a:cubicBezTo>
                  <a:cubicBezTo>
                    <a:pt x="670" y="25"/>
                    <a:pt x="670" y="25"/>
                    <a:pt x="670" y="25"/>
                  </a:cubicBezTo>
                  <a:cubicBezTo>
                    <a:pt x="670" y="138"/>
                    <a:pt x="670" y="138"/>
                    <a:pt x="670" y="138"/>
                  </a:cubicBezTo>
                  <a:cubicBezTo>
                    <a:pt x="703" y="138"/>
                    <a:pt x="703" y="138"/>
                    <a:pt x="703" y="138"/>
                  </a:cubicBezTo>
                  <a:cubicBezTo>
                    <a:pt x="703" y="25"/>
                    <a:pt x="703" y="25"/>
                    <a:pt x="703" y="25"/>
                  </a:cubicBezTo>
                  <a:cubicBezTo>
                    <a:pt x="691" y="25"/>
                    <a:pt x="691" y="25"/>
                    <a:pt x="691" y="25"/>
                  </a:cubicBezTo>
                  <a:cubicBezTo>
                    <a:pt x="691" y="0"/>
                    <a:pt x="691" y="0"/>
                    <a:pt x="691" y="0"/>
                  </a:cubicBezTo>
                  <a:lnTo>
                    <a:pt x="550" y="0"/>
                  </a:lnTo>
                  <a:close/>
                  <a:moveTo>
                    <a:pt x="24" y="45"/>
                  </a:moveTo>
                  <a:cubicBezTo>
                    <a:pt x="18" y="45"/>
                    <a:pt x="14" y="40"/>
                    <a:pt x="14" y="35"/>
                  </a:cubicBezTo>
                  <a:cubicBezTo>
                    <a:pt x="14" y="30"/>
                    <a:pt x="18" y="25"/>
                    <a:pt x="24" y="25"/>
                  </a:cubicBezTo>
                  <a:cubicBezTo>
                    <a:pt x="29" y="25"/>
                    <a:pt x="33" y="30"/>
                    <a:pt x="33" y="35"/>
                  </a:cubicBezTo>
                  <a:cubicBezTo>
                    <a:pt x="33" y="40"/>
                    <a:pt x="29" y="45"/>
                    <a:pt x="24" y="4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1" name="Freeform 602"/>
            <p:cNvSpPr>
              <a:spLocks/>
            </p:cNvSpPr>
            <p:nvPr/>
          </p:nvSpPr>
          <p:spPr bwMode="auto">
            <a:xfrm>
              <a:off x="93424" y="1822105"/>
              <a:ext cx="1623791" cy="262838"/>
            </a:xfrm>
            <a:custGeom>
              <a:avLst/>
              <a:gdLst>
                <a:gd name="T0" fmla="*/ 1747 w 1825"/>
                <a:gd name="T1" fmla="*/ 0 h 267"/>
                <a:gd name="T2" fmla="*/ 1747 w 1825"/>
                <a:gd name="T3" fmla="*/ 107 h 267"/>
                <a:gd name="T4" fmla="*/ 0 w 1825"/>
                <a:gd name="T5" fmla="*/ 107 h 267"/>
                <a:gd name="T6" fmla="*/ 0 w 1825"/>
                <a:gd name="T7" fmla="*/ 133 h 267"/>
                <a:gd name="T8" fmla="*/ 1747 w 1825"/>
                <a:gd name="T9" fmla="*/ 133 h 267"/>
                <a:gd name="T10" fmla="*/ 1747 w 1825"/>
                <a:gd name="T11" fmla="*/ 267 h 267"/>
                <a:gd name="T12" fmla="*/ 1825 w 1825"/>
                <a:gd name="T13" fmla="*/ 267 h 267"/>
                <a:gd name="T14" fmla="*/ 1825 w 1825"/>
                <a:gd name="T15" fmla="*/ 0 h 267"/>
                <a:gd name="T16" fmla="*/ 1747 w 1825"/>
                <a:gd name="T17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5" h="267">
                  <a:moveTo>
                    <a:pt x="1747" y="0"/>
                  </a:moveTo>
                  <a:lnTo>
                    <a:pt x="1747" y="107"/>
                  </a:lnTo>
                  <a:lnTo>
                    <a:pt x="0" y="107"/>
                  </a:lnTo>
                  <a:lnTo>
                    <a:pt x="0" y="133"/>
                  </a:lnTo>
                  <a:lnTo>
                    <a:pt x="1747" y="133"/>
                  </a:lnTo>
                  <a:lnTo>
                    <a:pt x="1747" y="267"/>
                  </a:lnTo>
                  <a:lnTo>
                    <a:pt x="1825" y="267"/>
                  </a:lnTo>
                  <a:lnTo>
                    <a:pt x="1825" y="0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2" name="Freeform 406"/>
            <p:cNvSpPr>
              <a:spLocks/>
            </p:cNvSpPr>
            <p:nvPr/>
          </p:nvSpPr>
          <p:spPr bwMode="auto">
            <a:xfrm>
              <a:off x="6892884" y="60275"/>
              <a:ext cx="143250" cy="206726"/>
            </a:xfrm>
            <a:custGeom>
              <a:avLst/>
              <a:gdLst>
                <a:gd name="T0" fmla="*/ 24 w 68"/>
                <a:gd name="T1" fmla="*/ 0 h 89"/>
                <a:gd name="T2" fmla="*/ 0 w 68"/>
                <a:gd name="T3" fmla="*/ 7 h 89"/>
                <a:gd name="T4" fmla="*/ 0 w 68"/>
                <a:gd name="T5" fmla="*/ 31 h 89"/>
                <a:gd name="T6" fmla="*/ 24 w 68"/>
                <a:gd name="T7" fmla="*/ 16 h 89"/>
                <a:gd name="T8" fmla="*/ 52 w 68"/>
                <a:gd name="T9" fmla="*/ 44 h 89"/>
                <a:gd name="T10" fmla="*/ 24 w 68"/>
                <a:gd name="T11" fmla="*/ 72 h 89"/>
                <a:gd name="T12" fmla="*/ 0 w 68"/>
                <a:gd name="T13" fmla="*/ 57 h 89"/>
                <a:gd name="T14" fmla="*/ 0 w 68"/>
                <a:gd name="T15" fmla="*/ 81 h 89"/>
                <a:gd name="T16" fmla="*/ 24 w 68"/>
                <a:gd name="T17" fmla="*/ 89 h 89"/>
                <a:gd name="T18" fmla="*/ 68 w 68"/>
                <a:gd name="T19" fmla="*/ 44 h 89"/>
                <a:gd name="T20" fmla="*/ 24 w 68"/>
                <a:gd name="T2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89">
                  <a:moveTo>
                    <a:pt x="24" y="0"/>
                  </a:moveTo>
                  <a:cubicBezTo>
                    <a:pt x="15" y="0"/>
                    <a:pt x="7" y="2"/>
                    <a:pt x="0" y="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4" y="22"/>
                    <a:pt x="13" y="16"/>
                    <a:pt x="24" y="16"/>
                  </a:cubicBezTo>
                  <a:cubicBezTo>
                    <a:pt x="39" y="16"/>
                    <a:pt x="52" y="29"/>
                    <a:pt x="52" y="44"/>
                  </a:cubicBezTo>
                  <a:cubicBezTo>
                    <a:pt x="52" y="59"/>
                    <a:pt x="39" y="72"/>
                    <a:pt x="24" y="72"/>
                  </a:cubicBezTo>
                  <a:cubicBezTo>
                    <a:pt x="13" y="72"/>
                    <a:pt x="4" y="66"/>
                    <a:pt x="0" y="5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7" y="86"/>
                    <a:pt x="15" y="89"/>
                    <a:pt x="24" y="89"/>
                  </a:cubicBezTo>
                  <a:cubicBezTo>
                    <a:pt x="48" y="89"/>
                    <a:pt x="68" y="69"/>
                    <a:pt x="68" y="44"/>
                  </a:cubicBezTo>
                  <a:cubicBezTo>
                    <a:pt x="68" y="20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3" name="Freeform 407"/>
            <p:cNvSpPr>
              <a:spLocks noEditPoints="1"/>
            </p:cNvSpPr>
            <p:nvPr/>
          </p:nvSpPr>
          <p:spPr bwMode="auto">
            <a:xfrm>
              <a:off x="7156250" y="793660"/>
              <a:ext cx="4962130" cy="875140"/>
            </a:xfrm>
            <a:custGeom>
              <a:avLst/>
              <a:gdLst>
                <a:gd name="T0" fmla="*/ 2359 w 2359"/>
                <a:gd name="T1" fmla="*/ 180 h 376"/>
                <a:gd name="T2" fmla="*/ 2312 w 2359"/>
                <a:gd name="T3" fmla="*/ 176 h 376"/>
                <a:gd name="T4" fmla="*/ 2083 w 2359"/>
                <a:gd name="T5" fmla="*/ 157 h 376"/>
                <a:gd name="T6" fmla="*/ 2063 w 2359"/>
                <a:gd name="T7" fmla="*/ 193 h 376"/>
                <a:gd name="T8" fmla="*/ 1571 w 2359"/>
                <a:gd name="T9" fmla="*/ 244 h 376"/>
                <a:gd name="T10" fmla="*/ 1324 w 2359"/>
                <a:gd name="T11" fmla="*/ 280 h 376"/>
                <a:gd name="T12" fmla="*/ 1257 w 2359"/>
                <a:gd name="T13" fmla="*/ 250 h 376"/>
                <a:gd name="T14" fmla="*/ 1235 w 2359"/>
                <a:gd name="T15" fmla="*/ 134 h 376"/>
                <a:gd name="T16" fmla="*/ 1201 w 2359"/>
                <a:gd name="T17" fmla="*/ 97 h 376"/>
                <a:gd name="T18" fmla="*/ 1193 w 2359"/>
                <a:gd name="T19" fmla="*/ 52 h 376"/>
                <a:gd name="T20" fmla="*/ 1103 w 2359"/>
                <a:gd name="T21" fmla="*/ 71 h 376"/>
                <a:gd name="T22" fmla="*/ 1072 w 2359"/>
                <a:gd name="T23" fmla="*/ 49 h 376"/>
                <a:gd name="T24" fmla="*/ 877 w 2359"/>
                <a:gd name="T25" fmla="*/ 0 h 376"/>
                <a:gd name="T26" fmla="*/ 478 w 2359"/>
                <a:gd name="T27" fmla="*/ 135 h 376"/>
                <a:gd name="T28" fmla="*/ 57 w 2359"/>
                <a:gd name="T29" fmla="*/ 99 h 376"/>
                <a:gd name="T30" fmla="*/ 25 w 2359"/>
                <a:gd name="T31" fmla="*/ 158 h 376"/>
                <a:gd name="T32" fmla="*/ 9 w 2359"/>
                <a:gd name="T33" fmla="*/ 233 h 376"/>
                <a:gd name="T34" fmla="*/ 22 w 2359"/>
                <a:gd name="T35" fmla="*/ 284 h 376"/>
                <a:gd name="T36" fmla="*/ 0 w 2359"/>
                <a:gd name="T37" fmla="*/ 360 h 376"/>
                <a:gd name="T38" fmla="*/ 40 w 2359"/>
                <a:gd name="T39" fmla="*/ 318 h 376"/>
                <a:gd name="T40" fmla="*/ 400 w 2359"/>
                <a:gd name="T41" fmla="*/ 329 h 376"/>
                <a:gd name="T42" fmla="*/ 404 w 2359"/>
                <a:gd name="T43" fmla="*/ 376 h 376"/>
                <a:gd name="T44" fmla="*/ 411 w 2359"/>
                <a:gd name="T45" fmla="*/ 330 h 376"/>
                <a:gd name="T46" fmla="*/ 40 w 2359"/>
                <a:gd name="T47" fmla="*/ 307 h 376"/>
                <a:gd name="T48" fmla="*/ 33 w 2359"/>
                <a:gd name="T49" fmla="*/ 284 h 376"/>
                <a:gd name="T50" fmla="*/ 50 w 2359"/>
                <a:gd name="T51" fmla="*/ 233 h 376"/>
                <a:gd name="T52" fmla="*/ 35 w 2359"/>
                <a:gd name="T53" fmla="*/ 158 h 376"/>
                <a:gd name="T54" fmla="*/ 61 w 2359"/>
                <a:gd name="T55" fmla="*/ 110 h 376"/>
                <a:gd name="T56" fmla="*/ 473 w 2359"/>
                <a:gd name="T57" fmla="*/ 145 h 376"/>
                <a:gd name="T58" fmla="*/ 888 w 2359"/>
                <a:gd name="T59" fmla="*/ 11 h 376"/>
                <a:gd name="T60" fmla="*/ 1061 w 2359"/>
                <a:gd name="T61" fmla="*/ 49 h 376"/>
                <a:gd name="T62" fmla="*/ 1040 w 2359"/>
                <a:gd name="T63" fmla="*/ 123 h 376"/>
                <a:gd name="T64" fmla="*/ 1103 w 2359"/>
                <a:gd name="T65" fmla="*/ 82 h 376"/>
                <a:gd name="T66" fmla="*/ 1190 w 2359"/>
                <a:gd name="T67" fmla="*/ 98 h 376"/>
                <a:gd name="T68" fmla="*/ 1154 w 2359"/>
                <a:gd name="T69" fmla="*/ 134 h 376"/>
                <a:gd name="T70" fmla="*/ 1227 w 2359"/>
                <a:gd name="T71" fmla="*/ 235 h 376"/>
                <a:gd name="T72" fmla="*/ 1289 w 2359"/>
                <a:gd name="T73" fmla="*/ 261 h 376"/>
                <a:gd name="T74" fmla="*/ 1539 w 2359"/>
                <a:gd name="T75" fmla="*/ 291 h 376"/>
                <a:gd name="T76" fmla="*/ 2017 w 2359"/>
                <a:gd name="T77" fmla="*/ 255 h 376"/>
                <a:gd name="T78" fmla="*/ 2083 w 2359"/>
                <a:gd name="T79" fmla="*/ 204 h 376"/>
                <a:gd name="T80" fmla="*/ 2313 w 2359"/>
                <a:gd name="T81" fmla="*/ 187 h 376"/>
                <a:gd name="T82" fmla="*/ 2335 w 2359"/>
                <a:gd name="T83" fmla="*/ 171 h 376"/>
                <a:gd name="T84" fmla="*/ 2335 w 2359"/>
                <a:gd name="T85" fmla="*/ 190 h 376"/>
                <a:gd name="T86" fmla="*/ 2335 w 2359"/>
                <a:gd name="T87" fmla="*/ 171 h 376"/>
                <a:gd name="T88" fmla="*/ 404 w 2359"/>
                <a:gd name="T89" fmla="*/ 362 h 376"/>
                <a:gd name="T90" fmla="*/ 404 w 2359"/>
                <a:gd name="T91" fmla="*/ 343 h 376"/>
                <a:gd name="T92" fmla="*/ 1193 w 2359"/>
                <a:gd name="T93" fmla="*/ 85 h 376"/>
                <a:gd name="T94" fmla="*/ 1193 w 2359"/>
                <a:gd name="T95" fmla="*/ 65 h 376"/>
                <a:gd name="T96" fmla="*/ 1193 w 2359"/>
                <a:gd name="T97" fmla="*/ 85 h 376"/>
                <a:gd name="T98" fmla="*/ 2073 w 2359"/>
                <a:gd name="T99" fmla="*/ 180 h 376"/>
                <a:gd name="T100" fmla="*/ 2093 w 2359"/>
                <a:gd name="T101" fmla="*/ 18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59" h="376">
                  <a:moveTo>
                    <a:pt x="2335" y="204"/>
                  </a:moveTo>
                  <a:cubicBezTo>
                    <a:pt x="2348" y="204"/>
                    <a:pt x="2359" y="193"/>
                    <a:pt x="2359" y="180"/>
                  </a:cubicBezTo>
                  <a:cubicBezTo>
                    <a:pt x="2359" y="167"/>
                    <a:pt x="2348" y="157"/>
                    <a:pt x="2335" y="157"/>
                  </a:cubicBezTo>
                  <a:cubicBezTo>
                    <a:pt x="2324" y="157"/>
                    <a:pt x="2314" y="165"/>
                    <a:pt x="2312" y="176"/>
                  </a:cubicBezTo>
                  <a:cubicBezTo>
                    <a:pt x="2106" y="176"/>
                    <a:pt x="2106" y="176"/>
                    <a:pt x="2106" y="176"/>
                  </a:cubicBezTo>
                  <a:cubicBezTo>
                    <a:pt x="2104" y="165"/>
                    <a:pt x="2095" y="157"/>
                    <a:pt x="2083" y="157"/>
                  </a:cubicBezTo>
                  <a:cubicBezTo>
                    <a:pt x="2070" y="157"/>
                    <a:pt x="2060" y="167"/>
                    <a:pt x="2060" y="180"/>
                  </a:cubicBezTo>
                  <a:cubicBezTo>
                    <a:pt x="2060" y="185"/>
                    <a:pt x="2061" y="189"/>
                    <a:pt x="2063" y="193"/>
                  </a:cubicBezTo>
                  <a:cubicBezTo>
                    <a:pt x="2052" y="204"/>
                    <a:pt x="2015" y="242"/>
                    <a:pt x="2012" y="244"/>
                  </a:cubicBezTo>
                  <a:cubicBezTo>
                    <a:pt x="2008" y="244"/>
                    <a:pt x="1571" y="244"/>
                    <a:pt x="1571" y="244"/>
                  </a:cubicBezTo>
                  <a:cubicBezTo>
                    <a:pt x="1571" y="244"/>
                    <a:pt x="1538" y="277"/>
                    <a:pt x="1535" y="280"/>
                  </a:cubicBezTo>
                  <a:cubicBezTo>
                    <a:pt x="1530" y="280"/>
                    <a:pt x="1328" y="280"/>
                    <a:pt x="1324" y="280"/>
                  </a:cubicBezTo>
                  <a:cubicBezTo>
                    <a:pt x="1321" y="277"/>
                    <a:pt x="1294" y="250"/>
                    <a:pt x="1294" y="250"/>
                  </a:cubicBezTo>
                  <a:cubicBezTo>
                    <a:pt x="1294" y="250"/>
                    <a:pt x="1261" y="250"/>
                    <a:pt x="1257" y="250"/>
                  </a:cubicBezTo>
                  <a:cubicBezTo>
                    <a:pt x="1255" y="248"/>
                    <a:pt x="1242" y="234"/>
                    <a:pt x="1235" y="227"/>
                  </a:cubicBezTo>
                  <a:cubicBezTo>
                    <a:pt x="1235" y="134"/>
                    <a:pt x="1235" y="134"/>
                    <a:pt x="1235" y="134"/>
                  </a:cubicBezTo>
                  <a:cubicBezTo>
                    <a:pt x="1201" y="134"/>
                    <a:pt x="1201" y="134"/>
                    <a:pt x="1201" y="134"/>
                  </a:cubicBezTo>
                  <a:cubicBezTo>
                    <a:pt x="1201" y="97"/>
                    <a:pt x="1201" y="97"/>
                    <a:pt x="1201" y="97"/>
                  </a:cubicBezTo>
                  <a:cubicBezTo>
                    <a:pt x="1210" y="94"/>
                    <a:pt x="1217" y="85"/>
                    <a:pt x="1217" y="75"/>
                  </a:cubicBezTo>
                  <a:cubicBezTo>
                    <a:pt x="1217" y="62"/>
                    <a:pt x="1206" y="52"/>
                    <a:pt x="1193" y="52"/>
                  </a:cubicBezTo>
                  <a:cubicBezTo>
                    <a:pt x="1181" y="52"/>
                    <a:pt x="1172" y="60"/>
                    <a:pt x="1170" y="71"/>
                  </a:cubicBezTo>
                  <a:cubicBezTo>
                    <a:pt x="1103" y="71"/>
                    <a:pt x="1103" y="71"/>
                    <a:pt x="1103" y="71"/>
                  </a:cubicBezTo>
                  <a:cubicBezTo>
                    <a:pt x="1103" y="49"/>
                    <a:pt x="1103" y="49"/>
                    <a:pt x="1103" y="49"/>
                  </a:cubicBezTo>
                  <a:cubicBezTo>
                    <a:pt x="1072" y="49"/>
                    <a:pt x="1072" y="49"/>
                    <a:pt x="1072" y="49"/>
                  </a:cubicBezTo>
                  <a:cubicBezTo>
                    <a:pt x="1072" y="0"/>
                    <a:pt x="1072" y="0"/>
                    <a:pt x="1072" y="0"/>
                  </a:cubicBezTo>
                  <a:cubicBezTo>
                    <a:pt x="877" y="0"/>
                    <a:pt x="877" y="0"/>
                    <a:pt x="877" y="0"/>
                  </a:cubicBezTo>
                  <a:cubicBezTo>
                    <a:pt x="877" y="0"/>
                    <a:pt x="877" y="124"/>
                    <a:pt x="877" y="135"/>
                  </a:cubicBezTo>
                  <a:cubicBezTo>
                    <a:pt x="866" y="135"/>
                    <a:pt x="482" y="135"/>
                    <a:pt x="478" y="135"/>
                  </a:cubicBezTo>
                  <a:cubicBezTo>
                    <a:pt x="475" y="132"/>
                    <a:pt x="442" y="99"/>
                    <a:pt x="442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25" y="131"/>
                    <a:pt x="25" y="131"/>
                    <a:pt x="25" y="131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233"/>
                    <a:pt x="9" y="233"/>
                    <a:pt x="9" y="233"/>
                  </a:cubicBezTo>
                  <a:cubicBezTo>
                    <a:pt x="22" y="233"/>
                    <a:pt x="22" y="233"/>
                    <a:pt x="22" y="233"/>
                  </a:cubicBezTo>
                  <a:cubicBezTo>
                    <a:pt x="22" y="284"/>
                    <a:pt x="22" y="284"/>
                    <a:pt x="22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40" y="360"/>
                    <a:pt x="40" y="360"/>
                    <a:pt x="40" y="360"/>
                  </a:cubicBezTo>
                  <a:cubicBezTo>
                    <a:pt x="40" y="318"/>
                    <a:pt x="40" y="318"/>
                    <a:pt x="40" y="318"/>
                  </a:cubicBezTo>
                  <a:cubicBezTo>
                    <a:pt x="91" y="318"/>
                    <a:pt x="390" y="318"/>
                    <a:pt x="400" y="318"/>
                  </a:cubicBezTo>
                  <a:cubicBezTo>
                    <a:pt x="400" y="322"/>
                    <a:pt x="400" y="326"/>
                    <a:pt x="400" y="329"/>
                  </a:cubicBezTo>
                  <a:cubicBezTo>
                    <a:pt x="389" y="331"/>
                    <a:pt x="381" y="341"/>
                    <a:pt x="381" y="352"/>
                  </a:cubicBezTo>
                  <a:cubicBezTo>
                    <a:pt x="381" y="365"/>
                    <a:pt x="391" y="376"/>
                    <a:pt x="404" y="376"/>
                  </a:cubicBezTo>
                  <a:cubicBezTo>
                    <a:pt x="417" y="376"/>
                    <a:pt x="428" y="365"/>
                    <a:pt x="428" y="352"/>
                  </a:cubicBezTo>
                  <a:cubicBezTo>
                    <a:pt x="428" y="342"/>
                    <a:pt x="421" y="333"/>
                    <a:pt x="411" y="330"/>
                  </a:cubicBezTo>
                  <a:cubicBezTo>
                    <a:pt x="411" y="307"/>
                    <a:pt x="411" y="307"/>
                    <a:pt x="411" y="307"/>
                  </a:cubicBezTo>
                  <a:cubicBezTo>
                    <a:pt x="40" y="307"/>
                    <a:pt x="40" y="307"/>
                    <a:pt x="40" y="307"/>
                  </a:cubicBezTo>
                  <a:cubicBezTo>
                    <a:pt x="40" y="284"/>
                    <a:pt x="40" y="284"/>
                    <a:pt x="40" y="284"/>
                  </a:cubicBezTo>
                  <a:cubicBezTo>
                    <a:pt x="33" y="284"/>
                    <a:pt x="33" y="284"/>
                    <a:pt x="33" y="284"/>
                  </a:cubicBezTo>
                  <a:cubicBezTo>
                    <a:pt x="33" y="233"/>
                    <a:pt x="33" y="233"/>
                    <a:pt x="33" y="233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5" y="150"/>
                    <a:pt x="35" y="138"/>
                    <a:pt x="35" y="136"/>
                  </a:cubicBezTo>
                  <a:cubicBezTo>
                    <a:pt x="38" y="133"/>
                    <a:pt x="58" y="113"/>
                    <a:pt x="61" y="110"/>
                  </a:cubicBezTo>
                  <a:cubicBezTo>
                    <a:pt x="66" y="110"/>
                    <a:pt x="433" y="110"/>
                    <a:pt x="438" y="110"/>
                  </a:cubicBezTo>
                  <a:cubicBezTo>
                    <a:pt x="441" y="113"/>
                    <a:pt x="473" y="145"/>
                    <a:pt x="473" y="145"/>
                  </a:cubicBezTo>
                  <a:cubicBezTo>
                    <a:pt x="888" y="145"/>
                    <a:pt x="888" y="145"/>
                    <a:pt x="888" y="145"/>
                  </a:cubicBezTo>
                  <a:cubicBezTo>
                    <a:pt x="888" y="145"/>
                    <a:pt x="888" y="21"/>
                    <a:pt x="888" y="11"/>
                  </a:cubicBezTo>
                  <a:cubicBezTo>
                    <a:pt x="898" y="11"/>
                    <a:pt x="1051" y="11"/>
                    <a:pt x="1061" y="11"/>
                  </a:cubicBezTo>
                  <a:cubicBezTo>
                    <a:pt x="1061" y="17"/>
                    <a:pt x="1061" y="38"/>
                    <a:pt x="1061" y="49"/>
                  </a:cubicBezTo>
                  <a:cubicBezTo>
                    <a:pt x="1040" y="49"/>
                    <a:pt x="1040" y="49"/>
                    <a:pt x="1040" y="49"/>
                  </a:cubicBezTo>
                  <a:cubicBezTo>
                    <a:pt x="1040" y="123"/>
                    <a:pt x="1040" y="123"/>
                    <a:pt x="1040" y="123"/>
                  </a:cubicBezTo>
                  <a:cubicBezTo>
                    <a:pt x="1103" y="123"/>
                    <a:pt x="1103" y="123"/>
                    <a:pt x="1103" y="123"/>
                  </a:cubicBezTo>
                  <a:cubicBezTo>
                    <a:pt x="1103" y="82"/>
                    <a:pt x="1103" y="82"/>
                    <a:pt x="1103" y="82"/>
                  </a:cubicBezTo>
                  <a:cubicBezTo>
                    <a:pt x="1171" y="82"/>
                    <a:pt x="1171" y="82"/>
                    <a:pt x="1171" y="82"/>
                  </a:cubicBezTo>
                  <a:cubicBezTo>
                    <a:pt x="1173" y="91"/>
                    <a:pt x="1181" y="97"/>
                    <a:pt x="1190" y="98"/>
                  </a:cubicBezTo>
                  <a:cubicBezTo>
                    <a:pt x="1190" y="134"/>
                    <a:pt x="1190" y="134"/>
                    <a:pt x="1190" y="134"/>
                  </a:cubicBezTo>
                  <a:cubicBezTo>
                    <a:pt x="1154" y="134"/>
                    <a:pt x="1154" y="134"/>
                    <a:pt x="1154" y="134"/>
                  </a:cubicBezTo>
                  <a:cubicBezTo>
                    <a:pt x="1154" y="235"/>
                    <a:pt x="1154" y="235"/>
                    <a:pt x="1154" y="235"/>
                  </a:cubicBezTo>
                  <a:cubicBezTo>
                    <a:pt x="1227" y="235"/>
                    <a:pt x="1227" y="235"/>
                    <a:pt x="1227" y="235"/>
                  </a:cubicBezTo>
                  <a:cubicBezTo>
                    <a:pt x="1253" y="261"/>
                    <a:pt x="1253" y="261"/>
                    <a:pt x="1253" y="261"/>
                  </a:cubicBezTo>
                  <a:cubicBezTo>
                    <a:pt x="1253" y="261"/>
                    <a:pt x="1285" y="261"/>
                    <a:pt x="1289" y="261"/>
                  </a:cubicBezTo>
                  <a:cubicBezTo>
                    <a:pt x="1292" y="264"/>
                    <a:pt x="1319" y="291"/>
                    <a:pt x="1319" y="291"/>
                  </a:cubicBezTo>
                  <a:cubicBezTo>
                    <a:pt x="1539" y="291"/>
                    <a:pt x="1539" y="291"/>
                    <a:pt x="1539" y="291"/>
                  </a:cubicBezTo>
                  <a:cubicBezTo>
                    <a:pt x="1539" y="291"/>
                    <a:pt x="1572" y="258"/>
                    <a:pt x="1575" y="255"/>
                  </a:cubicBezTo>
                  <a:cubicBezTo>
                    <a:pt x="1580" y="255"/>
                    <a:pt x="2017" y="255"/>
                    <a:pt x="2017" y="255"/>
                  </a:cubicBezTo>
                  <a:cubicBezTo>
                    <a:pt x="2071" y="201"/>
                    <a:pt x="2071" y="201"/>
                    <a:pt x="2071" y="201"/>
                  </a:cubicBezTo>
                  <a:cubicBezTo>
                    <a:pt x="2075" y="203"/>
                    <a:pt x="2079" y="204"/>
                    <a:pt x="2083" y="204"/>
                  </a:cubicBezTo>
                  <a:cubicBezTo>
                    <a:pt x="2094" y="204"/>
                    <a:pt x="2103" y="197"/>
                    <a:pt x="2106" y="187"/>
                  </a:cubicBezTo>
                  <a:cubicBezTo>
                    <a:pt x="2313" y="187"/>
                    <a:pt x="2313" y="187"/>
                    <a:pt x="2313" y="187"/>
                  </a:cubicBezTo>
                  <a:cubicBezTo>
                    <a:pt x="2316" y="197"/>
                    <a:pt x="2325" y="204"/>
                    <a:pt x="2335" y="204"/>
                  </a:cubicBezTo>
                  <a:close/>
                  <a:moveTo>
                    <a:pt x="2335" y="171"/>
                  </a:moveTo>
                  <a:cubicBezTo>
                    <a:pt x="2341" y="171"/>
                    <a:pt x="2345" y="175"/>
                    <a:pt x="2345" y="180"/>
                  </a:cubicBezTo>
                  <a:cubicBezTo>
                    <a:pt x="2345" y="186"/>
                    <a:pt x="2341" y="190"/>
                    <a:pt x="2335" y="190"/>
                  </a:cubicBezTo>
                  <a:cubicBezTo>
                    <a:pt x="2330" y="190"/>
                    <a:pt x="2326" y="186"/>
                    <a:pt x="2326" y="180"/>
                  </a:cubicBezTo>
                  <a:cubicBezTo>
                    <a:pt x="2326" y="175"/>
                    <a:pt x="2330" y="171"/>
                    <a:pt x="2335" y="171"/>
                  </a:cubicBezTo>
                  <a:close/>
                  <a:moveTo>
                    <a:pt x="414" y="352"/>
                  </a:moveTo>
                  <a:cubicBezTo>
                    <a:pt x="414" y="358"/>
                    <a:pt x="409" y="362"/>
                    <a:pt x="404" y="362"/>
                  </a:cubicBezTo>
                  <a:cubicBezTo>
                    <a:pt x="399" y="362"/>
                    <a:pt x="394" y="358"/>
                    <a:pt x="394" y="352"/>
                  </a:cubicBezTo>
                  <a:cubicBezTo>
                    <a:pt x="394" y="347"/>
                    <a:pt x="399" y="343"/>
                    <a:pt x="404" y="343"/>
                  </a:cubicBezTo>
                  <a:cubicBezTo>
                    <a:pt x="409" y="343"/>
                    <a:pt x="414" y="347"/>
                    <a:pt x="414" y="352"/>
                  </a:cubicBezTo>
                  <a:close/>
                  <a:moveTo>
                    <a:pt x="1193" y="85"/>
                  </a:moveTo>
                  <a:cubicBezTo>
                    <a:pt x="1188" y="85"/>
                    <a:pt x="1183" y="80"/>
                    <a:pt x="1183" y="75"/>
                  </a:cubicBezTo>
                  <a:cubicBezTo>
                    <a:pt x="1183" y="70"/>
                    <a:pt x="1188" y="65"/>
                    <a:pt x="1193" y="65"/>
                  </a:cubicBezTo>
                  <a:cubicBezTo>
                    <a:pt x="1198" y="65"/>
                    <a:pt x="1203" y="70"/>
                    <a:pt x="1203" y="75"/>
                  </a:cubicBezTo>
                  <a:cubicBezTo>
                    <a:pt x="1203" y="80"/>
                    <a:pt x="1198" y="85"/>
                    <a:pt x="1193" y="85"/>
                  </a:cubicBezTo>
                  <a:close/>
                  <a:moveTo>
                    <a:pt x="2083" y="190"/>
                  </a:moveTo>
                  <a:cubicBezTo>
                    <a:pt x="2078" y="190"/>
                    <a:pt x="2073" y="186"/>
                    <a:pt x="2073" y="180"/>
                  </a:cubicBezTo>
                  <a:cubicBezTo>
                    <a:pt x="2073" y="175"/>
                    <a:pt x="2078" y="171"/>
                    <a:pt x="2083" y="171"/>
                  </a:cubicBezTo>
                  <a:cubicBezTo>
                    <a:pt x="2088" y="171"/>
                    <a:pt x="2093" y="175"/>
                    <a:pt x="2093" y="180"/>
                  </a:cubicBezTo>
                  <a:cubicBezTo>
                    <a:pt x="2093" y="186"/>
                    <a:pt x="2088" y="190"/>
                    <a:pt x="2083" y="19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4" name="Freeform 408"/>
            <p:cNvSpPr>
              <a:spLocks noEditPoints="1"/>
            </p:cNvSpPr>
            <p:nvPr/>
          </p:nvSpPr>
          <p:spPr bwMode="auto">
            <a:xfrm>
              <a:off x="10610255" y="1803664"/>
              <a:ext cx="2034856" cy="440031"/>
            </a:xfrm>
            <a:custGeom>
              <a:avLst/>
              <a:gdLst>
                <a:gd name="T0" fmla="*/ 24 w 967"/>
                <a:gd name="T1" fmla="*/ 0 h 189"/>
                <a:gd name="T2" fmla="*/ 0 w 967"/>
                <a:gd name="T3" fmla="*/ 24 h 189"/>
                <a:gd name="T4" fmla="*/ 24 w 967"/>
                <a:gd name="T5" fmla="*/ 47 h 189"/>
                <a:gd name="T6" fmla="*/ 46 w 967"/>
                <a:gd name="T7" fmla="*/ 31 h 189"/>
                <a:gd name="T8" fmla="*/ 309 w 967"/>
                <a:gd name="T9" fmla="*/ 31 h 189"/>
                <a:gd name="T10" fmla="*/ 394 w 967"/>
                <a:gd name="T11" fmla="*/ 116 h 189"/>
                <a:gd name="T12" fmla="*/ 394 w 967"/>
                <a:gd name="T13" fmla="*/ 115 h 189"/>
                <a:gd name="T14" fmla="*/ 409 w 967"/>
                <a:gd name="T15" fmla="*/ 121 h 189"/>
                <a:gd name="T16" fmla="*/ 432 w 967"/>
                <a:gd name="T17" fmla="*/ 103 h 189"/>
                <a:gd name="T18" fmla="*/ 877 w 967"/>
                <a:gd name="T19" fmla="*/ 103 h 189"/>
                <a:gd name="T20" fmla="*/ 924 w 967"/>
                <a:gd name="T21" fmla="*/ 151 h 189"/>
                <a:gd name="T22" fmla="*/ 919 w 967"/>
                <a:gd name="T23" fmla="*/ 165 h 189"/>
                <a:gd name="T24" fmla="*/ 943 w 967"/>
                <a:gd name="T25" fmla="*/ 189 h 189"/>
                <a:gd name="T26" fmla="*/ 967 w 967"/>
                <a:gd name="T27" fmla="*/ 165 h 189"/>
                <a:gd name="T28" fmla="*/ 943 w 967"/>
                <a:gd name="T29" fmla="*/ 142 h 189"/>
                <a:gd name="T30" fmla="*/ 933 w 967"/>
                <a:gd name="T31" fmla="*/ 144 h 189"/>
                <a:gd name="T32" fmla="*/ 882 w 967"/>
                <a:gd name="T33" fmla="*/ 92 h 189"/>
                <a:gd name="T34" fmla="*/ 432 w 967"/>
                <a:gd name="T35" fmla="*/ 92 h 189"/>
                <a:gd name="T36" fmla="*/ 409 w 967"/>
                <a:gd name="T37" fmla="*/ 74 h 189"/>
                <a:gd name="T38" fmla="*/ 386 w 967"/>
                <a:gd name="T39" fmla="*/ 93 h 189"/>
                <a:gd name="T40" fmla="*/ 314 w 967"/>
                <a:gd name="T41" fmla="*/ 20 h 189"/>
                <a:gd name="T42" fmla="*/ 47 w 967"/>
                <a:gd name="T43" fmla="*/ 20 h 189"/>
                <a:gd name="T44" fmla="*/ 24 w 967"/>
                <a:gd name="T45" fmla="*/ 0 h 189"/>
                <a:gd name="T46" fmla="*/ 24 w 967"/>
                <a:gd name="T47" fmla="*/ 33 h 189"/>
                <a:gd name="T48" fmla="*/ 14 w 967"/>
                <a:gd name="T49" fmla="*/ 24 h 189"/>
                <a:gd name="T50" fmla="*/ 24 w 967"/>
                <a:gd name="T51" fmla="*/ 14 h 189"/>
                <a:gd name="T52" fmla="*/ 33 w 967"/>
                <a:gd name="T53" fmla="*/ 24 h 189"/>
                <a:gd name="T54" fmla="*/ 24 w 967"/>
                <a:gd name="T55" fmla="*/ 33 h 189"/>
                <a:gd name="T56" fmla="*/ 953 w 967"/>
                <a:gd name="T57" fmla="*/ 165 h 189"/>
                <a:gd name="T58" fmla="*/ 943 w 967"/>
                <a:gd name="T59" fmla="*/ 175 h 189"/>
                <a:gd name="T60" fmla="*/ 933 w 967"/>
                <a:gd name="T61" fmla="*/ 165 h 189"/>
                <a:gd name="T62" fmla="*/ 943 w 967"/>
                <a:gd name="T63" fmla="*/ 155 h 189"/>
                <a:gd name="T64" fmla="*/ 953 w 967"/>
                <a:gd name="T65" fmla="*/ 165 h 189"/>
                <a:gd name="T66" fmla="*/ 409 w 967"/>
                <a:gd name="T67" fmla="*/ 88 h 189"/>
                <a:gd name="T68" fmla="*/ 419 w 967"/>
                <a:gd name="T69" fmla="*/ 97 h 189"/>
                <a:gd name="T70" fmla="*/ 409 w 967"/>
                <a:gd name="T71" fmla="*/ 107 h 189"/>
                <a:gd name="T72" fmla="*/ 400 w 967"/>
                <a:gd name="T73" fmla="*/ 97 h 189"/>
                <a:gd name="T74" fmla="*/ 409 w 967"/>
                <a:gd name="T75" fmla="*/ 8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7" h="189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4" y="47"/>
                    <a:pt x="43" y="41"/>
                    <a:pt x="46" y="31"/>
                  </a:cubicBezTo>
                  <a:cubicBezTo>
                    <a:pt x="80" y="31"/>
                    <a:pt x="305" y="31"/>
                    <a:pt x="309" y="31"/>
                  </a:cubicBezTo>
                  <a:cubicBezTo>
                    <a:pt x="313" y="34"/>
                    <a:pt x="394" y="116"/>
                    <a:pt x="394" y="116"/>
                  </a:cubicBezTo>
                  <a:cubicBezTo>
                    <a:pt x="394" y="115"/>
                    <a:pt x="394" y="115"/>
                    <a:pt x="394" y="115"/>
                  </a:cubicBezTo>
                  <a:cubicBezTo>
                    <a:pt x="398" y="119"/>
                    <a:pt x="404" y="121"/>
                    <a:pt x="409" y="121"/>
                  </a:cubicBezTo>
                  <a:cubicBezTo>
                    <a:pt x="420" y="121"/>
                    <a:pt x="429" y="113"/>
                    <a:pt x="432" y="103"/>
                  </a:cubicBezTo>
                  <a:cubicBezTo>
                    <a:pt x="483" y="103"/>
                    <a:pt x="873" y="103"/>
                    <a:pt x="877" y="103"/>
                  </a:cubicBezTo>
                  <a:cubicBezTo>
                    <a:pt x="879" y="106"/>
                    <a:pt x="911" y="138"/>
                    <a:pt x="924" y="151"/>
                  </a:cubicBezTo>
                  <a:cubicBezTo>
                    <a:pt x="921" y="155"/>
                    <a:pt x="919" y="160"/>
                    <a:pt x="919" y="165"/>
                  </a:cubicBezTo>
                  <a:cubicBezTo>
                    <a:pt x="919" y="178"/>
                    <a:pt x="930" y="189"/>
                    <a:pt x="943" y="189"/>
                  </a:cubicBezTo>
                  <a:cubicBezTo>
                    <a:pt x="956" y="189"/>
                    <a:pt x="967" y="178"/>
                    <a:pt x="967" y="165"/>
                  </a:cubicBezTo>
                  <a:cubicBezTo>
                    <a:pt x="967" y="152"/>
                    <a:pt x="956" y="142"/>
                    <a:pt x="943" y="142"/>
                  </a:cubicBezTo>
                  <a:cubicBezTo>
                    <a:pt x="939" y="142"/>
                    <a:pt x="936" y="142"/>
                    <a:pt x="933" y="144"/>
                  </a:cubicBezTo>
                  <a:cubicBezTo>
                    <a:pt x="882" y="92"/>
                    <a:pt x="882" y="92"/>
                    <a:pt x="882" y="92"/>
                  </a:cubicBezTo>
                  <a:cubicBezTo>
                    <a:pt x="432" y="92"/>
                    <a:pt x="432" y="92"/>
                    <a:pt x="432" y="92"/>
                  </a:cubicBezTo>
                  <a:cubicBezTo>
                    <a:pt x="430" y="82"/>
                    <a:pt x="421" y="74"/>
                    <a:pt x="409" y="74"/>
                  </a:cubicBezTo>
                  <a:cubicBezTo>
                    <a:pt x="398" y="74"/>
                    <a:pt x="388" y="82"/>
                    <a:pt x="386" y="93"/>
                  </a:cubicBezTo>
                  <a:cubicBezTo>
                    <a:pt x="314" y="20"/>
                    <a:pt x="314" y="20"/>
                    <a:pt x="314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5" y="9"/>
                    <a:pt x="36" y="0"/>
                    <a:pt x="24" y="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lose/>
                  <a:moveTo>
                    <a:pt x="953" y="165"/>
                  </a:moveTo>
                  <a:cubicBezTo>
                    <a:pt x="953" y="171"/>
                    <a:pt x="948" y="175"/>
                    <a:pt x="943" y="175"/>
                  </a:cubicBezTo>
                  <a:cubicBezTo>
                    <a:pt x="938" y="175"/>
                    <a:pt x="933" y="171"/>
                    <a:pt x="933" y="165"/>
                  </a:cubicBezTo>
                  <a:cubicBezTo>
                    <a:pt x="933" y="160"/>
                    <a:pt x="938" y="155"/>
                    <a:pt x="943" y="155"/>
                  </a:cubicBezTo>
                  <a:cubicBezTo>
                    <a:pt x="948" y="155"/>
                    <a:pt x="953" y="160"/>
                    <a:pt x="953" y="165"/>
                  </a:cubicBezTo>
                  <a:close/>
                  <a:moveTo>
                    <a:pt x="409" y="88"/>
                  </a:moveTo>
                  <a:cubicBezTo>
                    <a:pt x="415" y="88"/>
                    <a:pt x="419" y="92"/>
                    <a:pt x="419" y="97"/>
                  </a:cubicBezTo>
                  <a:cubicBezTo>
                    <a:pt x="419" y="103"/>
                    <a:pt x="415" y="107"/>
                    <a:pt x="409" y="107"/>
                  </a:cubicBezTo>
                  <a:cubicBezTo>
                    <a:pt x="404" y="107"/>
                    <a:pt x="400" y="103"/>
                    <a:pt x="400" y="97"/>
                  </a:cubicBezTo>
                  <a:cubicBezTo>
                    <a:pt x="400" y="92"/>
                    <a:pt x="404" y="88"/>
                    <a:pt x="409" y="8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5" name="Freeform 409"/>
            <p:cNvSpPr>
              <a:spLocks noEditPoints="1"/>
            </p:cNvSpPr>
            <p:nvPr/>
          </p:nvSpPr>
          <p:spPr bwMode="auto">
            <a:xfrm>
              <a:off x="9958069" y="1721958"/>
              <a:ext cx="2221702" cy="524690"/>
            </a:xfrm>
            <a:custGeom>
              <a:avLst/>
              <a:gdLst>
                <a:gd name="T0" fmla="*/ 47 w 1056"/>
                <a:gd name="T1" fmla="*/ 24 h 225"/>
                <a:gd name="T2" fmla="*/ 23 w 1056"/>
                <a:gd name="T3" fmla="*/ 0 h 225"/>
                <a:gd name="T4" fmla="*/ 0 w 1056"/>
                <a:gd name="T5" fmla="*/ 24 h 225"/>
                <a:gd name="T6" fmla="*/ 16 w 1056"/>
                <a:gd name="T7" fmla="*/ 47 h 225"/>
                <a:gd name="T8" fmla="*/ 16 w 1056"/>
                <a:gd name="T9" fmla="*/ 102 h 225"/>
                <a:gd name="T10" fmla="*/ 572 w 1056"/>
                <a:gd name="T11" fmla="*/ 102 h 225"/>
                <a:gd name="T12" fmla="*/ 679 w 1056"/>
                <a:gd name="T13" fmla="*/ 209 h 225"/>
                <a:gd name="T14" fmla="*/ 1010 w 1056"/>
                <a:gd name="T15" fmla="*/ 209 h 225"/>
                <a:gd name="T16" fmla="*/ 1033 w 1056"/>
                <a:gd name="T17" fmla="*/ 225 h 225"/>
                <a:gd name="T18" fmla="*/ 1056 w 1056"/>
                <a:gd name="T19" fmla="*/ 202 h 225"/>
                <a:gd name="T20" fmla="*/ 1033 w 1056"/>
                <a:gd name="T21" fmla="*/ 178 h 225"/>
                <a:gd name="T22" fmla="*/ 1009 w 1056"/>
                <a:gd name="T23" fmla="*/ 198 h 225"/>
                <a:gd name="T24" fmla="*/ 683 w 1056"/>
                <a:gd name="T25" fmla="*/ 198 h 225"/>
                <a:gd name="T26" fmla="*/ 576 w 1056"/>
                <a:gd name="T27" fmla="*/ 91 h 225"/>
                <a:gd name="T28" fmla="*/ 27 w 1056"/>
                <a:gd name="T29" fmla="*/ 91 h 225"/>
                <a:gd name="T30" fmla="*/ 27 w 1056"/>
                <a:gd name="T31" fmla="*/ 47 h 225"/>
                <a:gd name="T32" fmla="*/ 47 w 1056"/>
                <a:gd name="T33" fmla="*/ 24 h 225"/>
                <a:gd name="T34" fmla="*/ 1033 w 1056"/>
                <a:gd name="T35" fmla="*/ 192 h 225"/>
                <a:gd name="T36" fmla="*/ 1042 w 1056"/>
                <a:gd name="T37" fmla="*/ 202 h 225"/>
                <a:gd name="T38" fmla="*/ 1033 w 1056"/>
                <a:gd name="T39" fmla="*/ 211 h 225"/>
                <a:gd name="T40" fmla="*/ 1023 w 1056"/>
                <a:gd name="T41" fmla="*/ 202 h 225"/>
                <a:gd name="T42" fmla="*/ 1033 w 1056"/>
                <a:gd name="T43" fmla="*/ 192 h 225"/>
                <a:gd name="T44" fmla="*/ 14 w 1056"/>
                <a:gd name="T45" fmla="*/ 24 h 225"/>
                <a:gd name="T46" fmla="*/ 23 w 1056"/>
                <a:gd name="T47" fmla="*/ 14 h 225"/>
                <a:gd name="T48" fmla="*/ 33 w 1056"/>
                <a:gd name="T49" fmla="*/ 24 h 225"/>
                <a:gd name="T50" fmla="*/ 23 w 1056"/>
                <a:gd name="T51" fmla="*/ 34 h 225"/>
                <a:gd name="T52" fmla="*/ 14 w 1056"/>
                <a:gd name="T53" fmla="*/ 2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6" h="225">
                  <a:moveTo>
                    <a:pt x="47" y="24"/>
                  </a:move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5"/>
                    <a:pt x="7" y="44"/>
                    <a:pt x="16" y="47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2"/>
                    <a:pt x="567" y="102"/>
                    <a:pt x="572" y="102"/>
                  </a:cubicBezTo>
                  <a:cubicBezTo>
                    <a:pt x="575" y="105"/>
                    <a:pt x="679" y="209"/>
                    <a:pt x="679" y="209"/>
                  </a:cubicBezTo>
                  <a:cubicBezTo>
                    <a:pt x="1010" y="209"/>
                    <a:pt x="1010" y="209"/>
                    <a:pt x="1010" y="209"/>
                  </a:cubicBezTo>
                  <a:cubicBezTo>
                    <a:pt x="1013" y="218"/>
                    <a:pt x="1022" y="225"/>
                    <a:pt x="1033" y="225"/>
                  </a:cubicBezTo>
                  <a:cubicBezTo>
                    <a:pt x="1046" y="225"/>
                    <a:pt x="1056" y="215"/>
                    <a:pt x="1056" y="202"/>
                  </a:cubicBezTo>
                  <a:cubicBezTo>
                    <a:pt x="1056" y="189"/>
                    <a:pt x="1046" y="178"/>
                    <a:pt x="1033" y="178"/>
                  </a:cubicBezTo>
                  <a:cubicBezTo>
                    <a:pt x="1021" y="178"/>
                    <a:pt x="1011" y="187"/>
                    <a:pt x="1009" y="198"/>
                  </a:cubicBezTo>
                  <a:cubicBezTo>
                    <a:pt x="965" y="198"/>
                    <a:pt x="687" y="198"/>
                    <a:pt x="683" y="198"/>
                  </a:cubicBezTo>
                  <a:cubicBezTo>
                    <a:pt x="680" y="195"/>
                    <a:pt x="576" y="91"/>
                    <a:pt x="576" y="91"/>
                  </a:cubicBezTo>
                  <a:cubicBezTo>
                    <a:pt x="576" y="91"/>
                    <a:pt x="38" y="91"/>
                    <a:pt x="27" y="91"/>
                  </a:cubicBezTo>
                  <a:cubicBezTo>
                    <a:pt x="27" y="84"/>
                    <a:pt x="27" y="57"/>
                    <a:pt x="27" y="47"/>
                  </a:cubicBezTo>
                  <a:cubicBezTo>
                    <a:pt x="38" y="45"/>
                    <a:pt x="47" y="36"/>
                    <a:pt x="47" y="24"/>
                  </a:cubicBezTo>
                  <a:close/>
                  <a:moveTo>
                    <a:pt x="1033" y="192"/>
                  </a:moveTo>
                  <a:cubicBezTo>
                    <a:pt x="1038" y="192"/>
                    <a:pt x="1042" y="196"/>
                    <a:pt x="1042" y="202"/>
                  </a:cubicBezTo>
                  <a:cubicBezTo>
                    <a:pt x="1042" y="207"/>
                    <a:pt x="1038" y="211"/>
                    <a:pt x="1033" y="211"/>
                  </a:cubicBezTo>
                  <a:cubicBezTo>
                    <a:pt x="1027" y="211"/>
                    <a:pt x="1023" y="207"/>
                    <a:pt x="1023" y="202"/>
                  </a:cubicBezTo>
                  <a:cubicBezTo>
                    <a:pt x="1023" y="196"/>
                    <a:pt x="1027" y="192"/>
                    <a:pt x="1033" y="192"/>
                  </a:cubicBezTo>
                  <a:close/>
                  <a:moveTo>
                    <a:pt x="14" y="24"/>
                  </a:moveTo>
                  <a:cubicBezTo>
                    <a:pt x="14" y="19"/>
                    <a:pt x="18" y="14"/>
                    <a:pt x="23" y="14"/>
                  </a:cubicBezTo>
                  <a:cubicBezTo>
                    <a:pt x="29" y="14"/>
                    <a:pt x="33" y="19"/>
                    <a:pt x="33" y="24"/>
                  </a:cubicBezTo>
                  <a:cubicBezTo>
                    <a:pt x="33" y="29"/>
                    <a:pt x="29" y="34"/>
                    <a:pt x="23" y="34"/>
                  </a:cubicBezTo>
                  <a:cubicBezTo>
                    <a:pt x="18" y="34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6" name="Freeform 410"/>
            <p:cNvSpPr>
              <a:spLocks noEditPoints="1"/>
            </p:cNvSpPr>
            <p:nvPr/>
          </p:nvSpPr>
          <p:spPr bwMode="auto">
            <a:xfrm>
              <a:off x="11014201" y="1240582"/>
              <a:ext cx="229555" cy="109269"/>
            </a:xfrm>
            <a:custGeom>
              <a:avLst/>
              <a:gdLst>
                <a:gd name="T0" fmla="*/ 40 w 109"/>
                <a:gd name="T1" fmla="*/ 40 h 47"/>
                <a:gd name="T2" fmla="*/ 109 w 109"/>
                <a:gd name="T3" fmla="*/ 40 h 47"/>
                <a:gd name="T4" fmla="*/ 109 w 109"/>
                <a:gd name="T5" fmla="*/ 8 h 47"/>
                <a:gd name="T6" fmla="*/ 41 w 109"/>
                <a:gd name="T7" fmla="*/ 8 h 47"/>
                <a:gd name="T8" fmla="*/ 23 w 109"/>
                <a:gd name="T9" fmla="*/ 0 h 47"/>
                <a:gd name="T10" fmla="*/ 0 w 109"/>
                <a:gd name="T11" fmla="*/ 23 h 47"/>
                <a:gd name="T12" fmla="*/ 23 w 109"/>
                <a:gd name="T13" fmla="*/ 47 h 47"/>
                <a:gd name="T14" fmla="*/ 40 w 109"/>
                <a:gd name="T15" fmla="*/ 40 h 47"/>
                <a:gd name="T16" fmla="*/ 13 w 109"/>
                <a:gd name="T17" fmla="*/ 23 h 47"/>
                <a:gd name="T18" fmla="*/ 23 w 109"/>
                <a:gd name="T19" fmla="*/ 13 h 47"/>
                <a:gd name="T20" fmla="*/ 33 w 109"/>
                <a:gd name="T21" fmla="*/ 23 h 47"/>
                <a:gd name="T22" fmla="*/ 23 w 109"/>
                <a:gd name="T23" fmla="*/ 33 h 47"/>
                <a:gd name="T24" fmla="*/ 13 w 109"/>
                <a:gd name="T25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" h="47">
                  <a:moveTo>
                    <a:pt x="40" y="40"/>
                  </a:moveTo>
                  <a:cubicBezTo>
                    <a:pt x="109" y="40"/>
                    <a:pt x="109" y="40"/>
                    <a:pt x="109" y="40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37" y="3"/>
                    <a:pt x="30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0" y="47"/>
                    <a:pt x="36" y="44"/>
                    <a:pt x="40" y="40"/>
                  </a:cubicBezTo>
                  <a:close/>
                  <a:moveTo>
                    <a:pt x="13" y="23"/>
                  </a:moveTo>
                  <a:cubicBezTo>
                    <a:pt x="13" y="18"/>
                    <a:pt x="18" y="13"/>
                    <a:pt x="23" y="13"/>
                  </a:cubicBezTo>
                  <a:cubicBezTo>
                    <a:pt x="28" y="13"/>
                    <a:pt x="33" y="18"/>
                    <a:pt x="33" y="23"/>
                  </a:cubicBezTo>
                  <a:cubicBezTo>
                    <a:pt x="33" y="28"/>
                    <a:pt x="28" y="33"/>
                    <a:pt x="23" y="33"/>
                  </a:cubicBezTo>
                  <a:cubicBezTo>
                    <a:pt x="18" y="33"/>
                    <a:pt x="13" y="28"/>
                    <a:pt x="13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7" name="Freeform 411"/>
            <p:cNvSpPr>
              <a:spLocks noEditPoints="1"/>
            </p:cNvSpPr>
            <p:nvPr/>
          </p:nvSpPr>
          <p:spPr bwMode="auto">
            <a:xfrm>
              <a:off x="11416367" y="-45056"/>
              <a:ext cx="98761" cy="109269"/>
            </a:xfrm>
            <a:custGeom>
              <a:avLst/>
              <a:gdLst>
                <a:gd name="T0" fmla="*/ 23 w 47"/>
                <a:gd name="T1" fmla="*/ 47 h 47"/>
                <a:gd name="T2" fmla="*/ 47 w 47"/>
                <a:gd name="T3" fmla="*/ 23 h 47"/>
                <a:gd name="T4" fmla="*/ 23 w 47"/>
                <a:gd name="T5" fmla="*/ 0 h 47"/>
                <a:gd name="T6" fmla="*/ 0 w 47"/>
                <a:gd name="T7" fmla="*/ 23 h 47"/>
                <a:gd name="T8" fmla="*/ 23 w 47"/>
                <a:gd name="T9" fmla="*/ 47 h 47"/>
                <a:gd name="T10" fmla="*/ 23 w 47"/>
                <a:gd name="T11" fmla="*/ 14 h 47"/>
                <a:gd name="T12" fmla="*/ 33 w 47"/>
                <a:gd name="T13" fmla="*/ 23 h 47"/>
                <a:gd name="T14" fmla="*/ 23 w 47"/>
                <a:gd name="T15" fmla="*/ 33 h 47"/>
                <a:gd name="T16" fmla="*/ 14 w 47"/>
                <a:gd name="T17" fmla="*/ 23 h 47"/>
                <a:gd name="T18" fmla="*/ 23 w 47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3" y="47"/>
                  </a:moveTo>
                  <a:cubicBezTo>
                    <a:pt x="36" y="47"/>
                    <a:pt x="47" y="36"/>
                    <a:pt x="47" y="23"/>
                  </a:cubicBez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8" name="Freeform 412"/>
            <p:cNvSpPr>
              <a:spLocks noEditPoints="1"/>
            </p:cNvSpPr>
            <p:nvPr/>
          </p:nvSpPr>
          <p:spPr bwMode="auto">
            <a:xfrm>
              <a:off x="8222170" y="756252"/>
              <a:ext cx="99652" cy="109269"/>
            </a:xfrm>
            <a:custGeom>
              <a:avLst/>
              <a:gdLst>
                <a:gd name="T0" fmla="*/ 47 w 47"/>
                <a:gd name="T1" fmla="*/ 23 h 47"/>
                <a:gd name="T2" fmla="*/ 23 w 47"/>
                <a:gd name="T3" fmla="*/ 0 h 47"/>
                <a:gd name="T4" fmla="*/ 0 w 47"/>
                <a:gd name="T5" fmla="*/ 23 h 47"/>
                <a:gd name="T6" fmla="*/ 23 w 47"/>
                <a:gd name="T7" fmla="*/ 47 h 47"/>
                <a:gd name="T8" fmla="*/ 47 w 47"/>
                <a:gd name="T9" fmla="*/ 23 h 47"/>
                <a:gd name="T10" fmla="*/ 14 w 47"/>
                <a:gd name="T11" fmla="*/ 23 h 47"/>
                <a:gd name="T12" fmla="*/ 23 w 47"/>
                <a:gd name="T13" fmla="*/ 13 h 47"/>
                <a:gd name="T14" fmla="*/ 33 w 47"/>
                <a:gd name="T15" fmla="*/ 23 h 47"/>
                <a:gd name="T16" fmla="*/ 23 w 47"/>
                <a:gd name="T17" fmla="*/ 33 h 47"/>
                <a:gd name="T18" fmla="*/ 14 w 47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lose/>
                  <a:moveTo>
                    <a:pt x="14" y="23"/>
                  </a:move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8"/>
                    <a:pt x="29" y="33"/>
                    <a:pt x="23" y="33"/>
                  </a:cubicBezTo>
                  <a:cubicBezTo>
                    <a:pt x="18" y="33"/>
                    <a:pt x="14" y="28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09" name="Freeform 413"/>
            <p:cNvSpPr>
              <a:spLocks noEditPoints="1"/>
            </p:cNvSpPr>
            <p:nvPr/>
          </p:nvSpPr>
          <p:spPr bwMode="auto">
            <a:xfrm>
              <a:off x="7031685" y="1784960"/>
              <a:ext cx="98761" cy="274651"/>
            </a:xfrm>
            <a:custGeom>
              <a:avLst/>
              <a:gdLst>
                <a:gd name="T0" fmla="*/ 47 w 47"/>
                <a:gd name="T1" fmla="*/ 23 h 118"/>
                <a:gd name="T2" fmla="*/ 24 w 47"/>
                <a:gd name="T3" fmla="*/ 0 h 118"/>
                <a:gd name="T4" fmla="*/ 0 w 47"/>
                <a:gd name="T5" fmla="*/ 23 h 118"/>
                <a:gd name="T6" fmla="*/ 9 w 47"/>
                <a:gd name="T7" fmla="*/ 42 h 118"/>
                <a:gd name="T8" fmla="*/ 3 w 47"/>
                <a:gd name="T9" fmla="*/ 42 h 118"/>
                <a:gd name="T10" fmla="*/ 3 w 47"/>
                <a:gd name="T11" fmla="*/ 118 h 118"/>
                <a:gd name="T12" fmla="*/ 44 w 47"/>
                <a:gd name="T13" fmla="*/ 118 h 118"/>
                <a:gd name="T14" fmla="*/ 44 w 47"/>
                <a:gd name="T15" fmla="*/ 42 h 118"/>
                <a:gd name="T16" fmla="*/ 38 w 47"/>
                <a:gd name="T17" fmla="*/ 42 h 118"/>
                <a:gd name="T18" fmla="*/ 47 w 47"/>
                <a:gd name="T19" fmla="*/ 23 h 118"/>
                <a:gd name="T20" fmla="*/ 24 w 47"/>
                <a:gd name="T21" fmla="*/ 14 h 118"/>
                <a:gd name="T22" fmla="*/ 33 w 47"/>
                <a:gd name="T23" fmla="*/ 23 h 118"/>
                <a:gd name="T24" fmla="*/ 24 w 47"/>
                <a:gd name="T25" fmla="*/ 33 h 118"/>
                <a:gd name="T26" fmla="*/ 14 w 47"/>
                <a:gd name="T27" fmla="*/ 23 h 118"/>
                <a:gd name="T28" fmla="*/ 24 w 47"/>
                <a:gd name="T2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8">
                  <a:moveTo>
                    <a:pt x="47" y="23"/>
                  </a:moveTo>
                  <a:cubicBezTo>
                    <a:pt x="47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1"/>
                    <a:pt x="4" y="38"/>
                    <a:pt x="9" y="42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3" y="118"/>
                    <a:pt x="3" y="118"/>
                    <a:pt x="3" y="118"/>
                  </a:cubicBezTo>
                  <a:cubicBezTo>
                    <a:pt x="44" y="118"/>
                    <a:pt x="44" y="118"/>
                    <a:pt x="44" y="118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43" y="38"/>
                    <a:pt x="47" y="31"/>
                    <a:pt x="47" y="23"/>
                  </a:cubicBezTo>
                  <a:close/>
                  <a:moveTo>
                    <a:pt x="24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0" name="Freeform 414"/>
            <p:cNvSpPr>
              <a:spLocks noEditPoints="1"/>
            </p:cNvSpPr>
            <p:nvPr/>
          </p:nvSpPr>
          <p:spPr bwMode="auto">
            <a:xfrm>
              <a:off x="7166038" y="1784960"/>
              <a:ext cx="99652" cy="274651"/>
            </a:xfrm>
            <a:custGeom>
              <a:avLst/>
              <a:gdLst>
                <a:gd name="T0" fmla="*/ 47 w 47"/>
                <a:gd name="T1" fmla="*/ 23 h 118"/>
                <a:gd name="T2" fmla="*/ 23 w 47"/>
                <a:gd name="T3" fmla="*/ 0 h 118"/>
                <a:gd name="T4" fmla="*/ 0 w 47"/>
                <a:gd name="T5" fmla="*/ 23 h 118"/>
                <a:gd name="T6" fmla="*/ 9 w 47"/>
                <a:gd name="T7" fmla="*/ 42 h 118"/>
                <a:gd name="T8" fmla="*/ 2 w 47"/>
                <a:gd name="T9" fmla="*/ 42 h 118"/>
                <a:gd name="T10" fmla="*/ 2 w 47"/>
                <a:gd name="T11" fmla="*/ 118 h 118"/>
                <a:gd name="T12" fmla="*/ 43 w 47"/>
                <a:gd name="T13" fmla="*/ 118 h 118"/>
                <a:gd name="T14" fmla="*/ 43 w 47"/>
                <a:gd name="T15" fmla="*/ 42 h 118"/>
                <a:gd name="T16" fmla="*/ 38 w 47"/>
                <a:gd name="T17" fmla="*/ 42 h 118"/>
                <a:gd name="T18" fmla="*/ 47 w 47"/>
                <a:gd name="T19" fmla="*/ 23 h 118"/>
                <a:gd name="T20" fmla="*/ 23 w 47"/>
                <a:gd name="T21" fmla="*/ 14 h 118"/>
                <a:gd name="T22" fmla="*/ 33 w 47"/>
                <a:gd name="T23" fmla="*/ 23 h 118"/>
                <a:gd name="T24" fmla="*/ 23 w 47"/>
                <a:gd name="T25" fmla="*/ 33 h 118"/>
                <a:gd name="T26" fmla="*/ 14 w 47"/>
                <a:gd name="T27" fmla="*/ 23 h 118"/>
                <a:gd name="T28" fmla="*/ 23 w 47"/>
                <a:gd name="T2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8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1"/>
                    <a:pt x="4" y="38"/>
                    <a:pt x="9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118"/>
                    <a:pt x="2" y="118"/>
                    <a:pt x="2" y="118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43" y="38"/>
                    <a:pt x="47" y="31"/>
                    <a:pt x="47" y="23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1" name="Freeform 415"/>
            <p:cNvSpPr>
              <a:spLocks noEditPoints="1"/>
            </p:cNvSpPr>
            <p:nvPr/>
          </p:nvSpPr>
          <p:spPr bwMode="auto">
            <a:xfrm>
              <a:off x="7295051" y="1784960"/>
              <a:ext cx="98761" cy="274651"/>
            </a:xfrm>
            <a:custGeom>
              <a:avLst/>
              <a:gdLst>
                <a:gd name="T0" fmla="*/ 47 w 47"/>
                <a:gd name="T1" fmla="*/ 23 h 118"/>
                <a:gd name="T2" fmla="*/ 23 w 47"/>
                <a:gd name="T3" fmla="*/ 0 h 118"/>
                <a:gd name="T4" fmla="*/ 0 w 47"/>
                <a:gd name="T5" fmla="*/ 23 h 118"/>
                <a:gd name="T6" fmla="*/ 9 w 47"/>
                <a:gd name="T7" fmla="*/ 42 h 118"/>
                <a:gd name="T8" fmla="*/ 5 w 47"/>
                <a:gd name="T9" fmla="*/ 42 h 118"/>
                <a:gd name="T10" fmla="*/ 5 w 47"/>
                <a:gd name="T11" fmla="*/ 118 h 118"/>
                <a:gd name="T12" fmla="*/ 46 w 47"/>
                <a:gd name="T13" fmla="*/ 118 h 118"/>
                <a:gd name="T14" fmla="*/ 46 w 47"/>
                <a:gd name="T15" fmla="*/ 42 h 118"/>
                <a:gd name="T16" fmla="*/ 38 w 47"/>
                <a:gd name="T17" fmla="*/ 42 h 118"/>
                <a:gd name="T18" fmla="*/ 47 w 47"/>
                <a:gd name="T19" fmla="*/ 23 h 118"/>
                <a:gd name="T20" fmla="*/ 23 w 47"/>
                <a:gd name="T21" fmla="*/ 14 h 118"/>
                <a:gd name="T22" fmla="*/ 33 w 47"/>
                <a:gd name="T23" fmla="*/ 23 h 118"/>
                <a:gd name="T24" fmla="*/ 23 w 47"/>
                <a:gd name="T25" fmla="*/ 33 h 118"/>
                <a:gd name="T26" fmla="*/ 14 w 47"/>
                <a:gd name="T27" fmla="*/ 23 h 118"/>
                <a:gd name="T28" fmla="*/ 23 w 47"/>
                <a:gd name="T2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8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1"/>
                    <a:pt x="4" y="38"/>
                    <a:pt x="9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43" y="38"/>
                    <a:pt x="47" y="31"/>
                    <a:pt x="47" y="23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2" name="Freeform 416"/>
            <p:cNvSpPr>
              <a:spLocks noEditPoints="1"/>
            </p:cNvSpPr>
            <p:nvPr/>
          </p:nvSpPr>
          <p:spPr bwMode="auto">
            <a:xfrm>
              <a:off x="8289790" y="1719990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3 w 47"/>
                <a:gd name="T3" fmla="*/ 0 h 47"/>
                <a:gd name="T4" fmla="*/ 0 w 47"/>
                <a:gd name="T5" fmla="*/ 24 h 47"/>
                <a:gd name="T6" fmla="*/ 23 w 47"/>
                <a:gd name="T7" fmla="*/ 47 h 47"/>
                <a:gd name="T8" fmla="*/ 47 w 47"/>
                <a:gd name="T9" fmla="*/ 24 h 47"/>
                <a:gd name="T10" fmla="*/ 13 w 47"/>
                <a:gd name="T11" fmla="*/ 24 h 47"/>
                <a:gd name="T12" fmla="*/ 23 w 47"/>
                <a:gd name="T13" fmla="*/ 14 h 47"/>
                <a:gd name="T14" fmla="*/ 33 w 47"/>
                <a:gd name="T15" fmla="*/ 24 h 47"/>
                <a:gd name="T16" fmla="*/ 23 w 47"/>
                <a:gd name="T17" fmla="*/ 33 h 47"/>
                <a:gd name="T18" fmla="*/ 13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36" y="47"/>
                    <a:pt x="47" y="37"/>
                    <a:pt x="47" y="24"/>
                  </a:cubicBezTo>
                  <a:close/>
                  <a:moveTo>
                    <a:pt x="13" y="24"/>
                  </a:move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4"/>
                  </a:cubicBezTo>
                  <a:cubicBezTo>
                    <a:pt x="33" y="29"/>
                    <a:pt x="28" y="33"/>
                    <a:pt x="23" y="33"/>
                  </a:cubicBezTo>
                  <a:cubicBezTo>
                    <a:pt x="18" y="33"/>
                    <a:pt x="13" y="29"/>
                    <a:pt x="13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3" name="Freeform 417"/>
            <p:cNvSpPr>
              <a:spLocks noEditPoints="1"/>
            </p:cNvSpPr>
            <p:nvPr/>
          </p:nvSpPr>
          <p:spPr bwMode="auto">
            <a:xfrm>
              <a:off x="7492575" y="1552639"/>
              <a:ext cx="1828433" cy="561113"/>
            </a:xfrm>
            <a:custGeom>
              <a:avLst/>
              <a:gdLst>
                <a:gd name="T0" fmla="*/ 846 w 869"/>
                <a:gd name="T1" fmla="*/ 178 h 241"/>
                <a:gd name="T2" fmla="*/ 743 w 869"/>
                <a:gd name="T3" fmla="*/ 199 h 241"/>
                <a:gd name="T4" fmla="*/ 725 w 869"/>
                <a:gd name="T5" fmla="*/ 159 h 241"/>
                <a:gd name="T6" fmla="*/ 675 w 869"/>
                <a:gd name="T7" fmla="*/ 148 h 241"/>
                <a:gd name="T8" fmla="*/ 635 w 869"/>
                <a:gd name="T9" fmla="*/ 220 h 241"/>
                <a:gd name="T10" fmla="*/ 675 w 869"/>
                <a:gd name="T11" fmla="*/ 170 h 241"/>
                <a:gd name="T12" fmla="*/ 714 w 869"/>
                <a:gd name="T13" fmla="*/ 178 h 241"/>
                <a:gd name="T14" fmla="*/ 712 w 869"/>
                <a:gd name="T15" fmla="*/ 223 h 241"/>
                <a:gd name="T16" fmla="*/ 254 w 869"/>
                <a:gd name="T17" fmla="*/ 230 h 241"/>
                <a:gd name="T18" fmla="*/ 265 w 869"/>
                <a:gd name="T19" fmla="*/ 218 h 241"/>
                <a:gd name="T20" fmla="*/ 253 w 869"/>
                <a:gd name="T21" fmla="*/ 142 h 241"/>
                <a:gd name="T22" fmla="*/ 200 w 869"/>
                <a:gd name="T23" fmla="*/ 34 h 241"/>
                <a:gd name="T24" fmla="*/ 179 w 869"/>
                <a:gd name="T25" fmla="*/ 0 h 241"/>
                <a:gd name="T26" fmla="*/ 47 w 869"/>
                <a:gd name="T27" fmla="*/ 20 h 241"/>
                <a:gd name="T28" fmla="*/ 0 w 869"/>
                <a:gd name="T29" fmla="*/ 24 h 241"/>
                <a:gd name="T30" fmla="*/ 46 w 869"/>
                <a:gd name="T31" fmla="*/ 31 h 241"/>
                <a:gd name="T32" fmla="*/ 179 w 869"/>
                <a:gd name="T33" fmla="*/ 47 h 241"/>
                <a:gd name="T34" fmla="*/ 242 w 869"/>
                <a:gd name="T35" fmla="*/ 92 h 241"/>
                <a:gd name="T36" fmla="*/ 224 w 869"/>
                <a:gd name="T37" fmla="*/ 142 h 241"/>
                <a:gd name="T38" fmla="*/ 243 w 869"/>
                <a:gd name="T39" fmla="*/ 218 h 241"/>
                <a:gd name="T40" fmla="*/ 723 w 869"/>
                <a:gd name="T41" fmla="*/ 241 h 241"/>
                <a:gd name="T42" fmla="*/ 742 w 869"/>
                <a:gd name="T43" fmla="*/ 210 h 241"/>
                <a:gd name="T44" fmla="*/ 846 w 869"/>
                <a:gd name="T45" fmla="*/ 225 h 241"/>
                <a:gd name="T46" fmla="*/ 24 w 869"/>
                <a:gd name="T47" fmla="*/ 33 h 241"/>
                <a:gd name="T48" fmla="*/ 24 w 869"/>
                <a:gd name="T49" fmla="*/ 14 h 241"/>
                <a:gd name="T50" fmla="*/ 24 w 869"/>
                <a:gd name="T51" fmla="*/ 33 h 241"/>
                <a:gd name="T52" fmla="*/ 169 w 869"/>
                <a:gd name="T53" fmla="*/ 24 h 241"/>
                <a:gd name="T54" fmla="*/ 189 w 869"/>
                <a:gd name="T55" fmla="*/ 24 h 241"/>
                <a:gd name="T56" fmla="*/ 720 w 869"/>
                <a:gd name="T57" fmla="*/ 211 h 241"/>
                <a:gd name="T58" fmla="*/ 720 w 869"/>
                <a:gd name="T59" fmla="*/ 191 h 241"/>
                <a:gd name="T60" fmla="*/ 720 w 869"/>
                <a:gd name="T61" fmla="*/ 211 h 241"/>
                <a:gd name="T62" fmla="*/ 836 w 869"/>
                <a:gd name="T63" fmla="*/ 201 h 241"/>
                <a:gd name="T64" fmla="*/ 856 w 869"/>
                <a:gd name="T65" fmla="*/ 20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69" h="241">
                  <a:moveTo>
                    <a:pt x="869" y="201"/>
                  </a:moveTo>
                  <a:cubicBezTo>
                    <a:pt x="869" y="188"/>
                    <a:pt x="859" y="178"/>
                    <a:pt x="846" y="178"/>
                  </a:cubicBezTo>
                  <a:cubicBezTo>
                    <a:pt x="834" y="178"/>
                    <a:pt x="824" y="187"/>
                    <a:pt x="823" y="199"/>
                  </a:cubicBezTo>
                  <a:cubicBezTo>
                    <a:pt x="743" y="199"/>
                    <a:pt x="743" y="199"/>
                    <a:pt x="743" y="199"/>
                  </a:cubicBezTo>
                  <a:cubicBezTo>
                    <a:pt x="742" y="189"/>
                    <a:pt x="735" y="181"/>
                    <a:pt x="725" y="178"/>
                  </a:cubicBezTo>
                  <a:cubicBezTo>
                    <a:pt x="725" y="159"/>
                    <a:pt x="725" y="159"/>
                    <a:pt x="725" y="159"/>
                  </a:cubicBezTo>
                  <a:cubicBezTo>
                    <a:pt x="675" y="159"/>
                    <a:pt x="675" y="159"/>
                    <a:pt x="675" y="159"/>
                  </a:cubicBezTo>
                  <a:cubicBezTo>
                    <a:pt x="675" y="148"/>
                    <a:pt x="675" y="148"/>
                    <a:pt x="675" y="148"/>
                  </a:cubicBezTo>
                  <a:cubicBezTo>
                    <a:pt x="635" y="148"/>
                    <a:pt x="635" y="148"/>
                    <a:pt x="635" y="148"/>
                  </a:cubicBezTo>
                  <a:cubicBezTo>
                    <a:pt x="635" y="220"/>
                    <a:pt x="635" y="220"/>
                    <a:pt x="635" y="220"/>
                  </a:cubicBezTo>
                  <a:cubicBezTo>
                    <a:pt x="675" y="220"/>
                    <a:pt x="675" y="220"/>
                    <a:pt x="675" y="220"/>
                  </a:cubicBezTo>
                  <a:cubicBezTo>
                    <a:pt x="675" y="170"/>
                    <a:pt x="675" y="170"/>
                    <a:pt x="675" y="170"/>
                  </a:cubicBezTo>
                  <a:cubicBezTo>
                    <a:pt x="685" y="170"/>
                    <a:pt x="707" y="170"/>
                    <a:pt x="714" y="170"/>
                  </a:cubicBezTo>
                  <a:cubicBezTo>
                    <a:pt x="714" y="172"/>
                    <a:pt x="714" y="175"/>
                    <a:pt x="714" y="178"/>
                  </a:cubicBezTo>
                  <a:cubicBezTo>
                    <a:pt x="704" y="181"/>
                    <a:pt x="696" y="190"/>
                    <a:pt x="696" y="201"/>
                  </a:cubicBezTo>
                  <a:cubicBezTo>
                    <a:pt x="696" y="212"/>
                    <a:pt x="703" y="220"/>
                    <a:pt x="712" y="223"/>
                  </a:cubicBezTo>
                  <a:cubicBezTo>
                    <a:pt x="712" y="225"/>
                    <a:pt x="712" y="228"/>
                    <a:pt x="712" y="230"/>
                  </a:cubicBezTo>
                  <a:cubicBezTo>
                    <a:pt x="702" y="230"/>
                    <a:pt x="264" y="230"/>
                    <a:pt x="254" y="230"/>
                  </a:cubicBezTo>
                  <a:cubicBezTo>
                    <a:pt x="254" y="227"/>
                    <a:pt x="254" y="222"/>
                    <a:pt x="254" y="218"/>
                  </a:cubicBezTo>
                  <a:cubicBezTo>
                    <a:pt x="265" y="218"/>
                    <a:pt x="265" y="218"/>
                    <a:pt x="265" y="218"/>
                  </a:cubicBezTo>
                  <a:cubicBezTo>
                    <a:pt x="265" y="142"/>
                    <a:pt x="265" y="142"/>
                    <a:pt x="265" y="142"/>
                  </a:cubicBezTo>
                  <a:cubicBezTo>
                    <a:pt x="253" y="142"/>
                    <a:pt x="253" y="142"/>
                    <a:pt x="253" y="142"/>
                  </a:cubicBezTo>
                  <a:cubicBezTo>
                    <a:pt x="253" y="88"/>
                    <a:pt x="253" y="88"/>
                    <a:pt x="253" y="88"/>
                  </a:cubicBezTo>
                  <a:cubicBezTo>
                    <a:pt x="200" y="34"/>
                    <a:pt x="200" y="34"/>
                    <a:pt x="200" y="34"/>
                  </a:cubicBezTo>
                  <a:cubicBezTo>
                    <a:pt x="201" y="31"/>
                    <a:pt x="202" y="27"/>
                    <a:pt x="202" y="24"/>
                  </a:cubicBezTo>
                  <a:cubicBezTo>
                    <a:pt x="202" y="11"/>
                    <a:pt x="192" y="0"/>
                    <a:pt x="179" y="0"/>
                  </a:cubicBezTo>
                  <a:cubicBezTo>
                    <a:pt x="167" y="0"/>
                    <a:pt x="157" y="9"/>
                    <a:pt x="156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5" y="9"/>
                    <a:pt x="35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4" y="47"/>
                    <a:pt x="43" y="40"/>
                    <a:pt x="46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60" y="40"/>
                    <a:pt x="169" y="47"/>
                    <a:pt x="179" y="47"/>
                  </a:cubicBezTo>
                  <a:cubicBezTo>
                    <a:pt x="184" y="47"/>
                    <a:pt x="189" y="45"/>
                    <a:pt x="193" y="43"/>
                  </a:cubicBezTo>
                  <a:cubicBezTo>
                    <a:pt x="203" y="53"/>
                    <a:pt x="240" y="90"/>
                    <a:pt x="242" y="92"/>
                  </a:cubicBezTo>
                  <a:cubicBezTo>
                    <a:pt x="242" y="95"/>
                    <a:pt x="242" y="127"/>
                    <a:pt x="242" y="142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224" y="218"/>
                    <a:pt x="224" y="218"/>
                    <a:pt x="224" y="218"/>
                  </a:cubicBezTo>
                  <a:cubicBezTo>
                    <a:pt x="243" y="218"/>
                    <a:pt x="243" y="218"/>
                    <a:pt x="243" y="218"/>
                  </a:cubicBezTo>
                  <a:cubicBezTo>
                    <a:pt x="243" y="241"/>
                    <a:pt x="243" y="241"/>
                    <a:pt x="243" y="241"/>
                  </a:cubicBezTo>
                  <a:cubicBezTo>
                    <a:pt x="723" y="241"/>
                    <a:pt x="723" y="241"/>
                    <a:pt x="723" y="241"/>
                  </a:cubicBezTo>
                  <a:cubicBezTo>
                    <a:pt x="723" y="224"/>
                    <a:pt x="723" y="224"/>
                    <a:pt x="723" y="224"/>
                  </a:cubicBezTo>
                  <a:cubicBezTo>
                    <a:pt x="732" y="223"/>
                    <a:pt x="739" y="217"/>
                    <a:pt x="742" y="210"/>
                  </a:cubicBezTo>
                  <a:cubicBezTo>
                    <a:pt x="824" y="210"/>
                    <a:pt x="824" y="210"/>
                    <a:pt x="824" y="210"/>
                  </a:cubicBezTo>
                  <a:cubicBezTo>
                    <a:pt x="827" y="218"/>
                    <a:pt x="836" y="225"/>
                    <a:pt x="846" y="225"/>
                  </a:cubicBezTo>
                  <a:cubicBezTo>
                    <a:pt x="859" y="225"/>
                    <a:pt x="869" y="214"/>
                    <a:pt x="869" y="201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lose/>
                  <a:moveTo>
                    <a:pt x="179" y="33"/>
                  </a:moveTo>
                  <a:cubicBezTo>
                    <a:pt x="174" y="33"/>
                    <a:pt x="169" y="29"/>
                    <a:pt x="169" y="24"/>
                  </a:cubicBezTo>
                  <a:cubicBezTo>
                    <a:pt x="169" y="18"/>
                    <a:pt x="174" y="14"/>
                    <a:pt x="179" y="14"/>
                  </a:cubicBezTo>
                  <a:cubicBezTo>
                    <a:pt x="184" y="14"/>
                    <a:pt x="189" y="18"/>
                    <a:pt x="189" y="24"/>
                  </a:cubicBezTo>
                  <a:cubicBezTo>
                    <a:pt x="189" y="29"/>
                    <a:pt x="184" y="33"/>
                    <a:pt x="179" y="33"/>
                  </a:cubicBezTo>
                  <a:close/>
                  <a:moveTo>
                    <a:pt x="720" y="211"/>
                  </a:moveTo>
                  <a:cubicBezTo>
                    <a:pt x="714" y="211"/>
                    <a:pt x="710" y="206"/>
                    <a:pt x="710" y="201"/>
                  </a:cubicBezTo>
                  <a:cubicBezTo>
                    <a:pt x="710" y="196"/>
                    <a:pt x="714" y="191"/>
                    <a:pt x="720" y="191"/>
                  </a:cubicBezTo>
                  <a:cubicBezTo>
                    <a:pt x="725" y="191"/>
                    <a:pt x="729" y="196"/>
                    <a:pt x="729" y="201"/>
                  </a:cubicBezTo>
                  <a:cubicBezTo>
                    <a:pt x="729" y="206"/>
                    <a:pt x="725" y="211"/>
                    <a:pt x="720" y="211"/>
                  </a:cubicBezTo>
                  <a:close/>
                  <a:moveTo>
                    <a:pt x="846" y="211"/>
                  </a:moveTo>
                  <a:cubicBezTo>
                    <a:pt x="840" y="211"/>
                    <a:pt x="836" y="206"/>
                    <a:pt x="836" y="201"/>
                  </a:cubicBezTo>
                  <a:cubicBezTo>
                    <a:pt x="836" y="196"/>
                    <a:pt x="840" y="191"/>
                    <a:pt x="846" y="191"/>
                  </a:cubicBezTo>
                  <a:cubicBezTo>
                    <a:pt x="851" y="191"/>
                    <a:pt x="856" y="196"/>
                    <a:pt x="856" y="201"/>
                  </a:cubicBezTo>
                  <a:cubicBezTo>
                    <a:pt x="856" y="206"/>
                    <a:pt x="851" y="211"/>
                    <a:pt x="846" y="21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4" name="Freeform 418"/>
            <p:cNvSpPr>
              <a:spLocks noEditPoints="1"/>
            </p:cNvSpPr>
            <p:nvPr/>
          </p:nvSpPr>
          <p:spPr bwMode="auto">
            <a:xfrm>
              <a:off x="8563833" y="2313587"/>
              <a:ext cx="211760" cy="498111"/>
            </a:xfrm>
            <a:custGeom>
              <a:avLst/>
              <a:gdLst>
                <a:gd name="T0" fmla="*/ 23 w 101"/>
                <a:gd name="T1" fmla="*/ 167 h 214"/>
                <a:gd name="T2" fmla="*/ 0 w 101"/>
                <a:gd name="T3" fmla="*/ 190 h 214"/>
                <a:gd name="T4" fmla="*/ 23 w 101"/>
                <a:gd name="T5" fmla="*/ 214 h 214"/>
                <a:gd name="T6" fmla="*/ 47 w 101"/>
                <a:gd name="T7" fmla="*/ 190 h 214"/>
                <a:gd name="T8" fmla="*/ 40 w 101"/>
                <a:gd name="T9" fmla="*/ 173 h 214"/>
                <a:gd name="T10" fmla="*/ 95 w 101"/>
                <a:gd name="T11" fmla="*/ 113 h 214"/>
                <a:gd name="T12" fmla="*/ 101 w 101"/>
                <a:gd name="T13" fmla="*/ 113 h 214"/>
                <a:gd name="T14" fmla="*/ 101 w 101"/>
                <a:gd name="T15" fmla="*/ 107 h 214"/>
                <a:gd name="T16" fmla="*/ 101 w 101"/>
                <a:gd name="T17" fmla="*/ 107 h 214"/>
                <a:gd name="T18" fmla="*/ 101 w 101"/>
                <a:gd name="T19" fmla="*/ 106 h 214"/>
                <a:gd name="T20" fmla="*/ 101 w 101"/>
                <a:gd name="T21" fmla="*/ 0 h 214"/>
                <a:gd name="T22" fmla="*/ 68 w 101"/>
                <a:gd name="T23" fmla="*/ 0 h 214"/>
                <a:gd name="T24" fmla="*/ 68 w 101"/>
                <a:gd name="T25" fmla="*/ 113 h 214"/>
                <a:gd name="T26" fmla="*/ 80 w 101"/>
                <a:gd name="T27" fmla="*/ 113 h 214"/>
                <a:gd name="T28" fmla="*/ 30 w 101"/>
                <a:gd name="T29" fmla="*/ 168 h 214"/>
                <a:gd name="T30" fmla="*/ 23 w 101"/>
                <a:gd name="T31" fmla="*/ 167 h 214"/>
                <a:gd name="T32" fmla="*/ 23 w 101"/>
                <a:gd name="T33" fmla="*/ 200 h 214"/>
                <a:gd name="T34" fmla="*/ 14 w 101"/>
                <a:gd name="T35" fmla="*/ 190 h 214"/>
                <a:gd name="T36" fmla="*/ 23 w 101"/>
                <a:gd name="T37" fmla="*/ 180 h 214"/>
                <a:gd name="T38" fmla="*/ 33 w 101"/>
                <a:gd name="T39" fmla="*/ 190 h 214"/>
                <a:gd name="T40" fmla="*/ 23 w 101"/>
                <a:gd name="T41" fmla="*/ 20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214">
                  <a:moveTo>
                    <a:pt x="23" y="167"/>
                  </a:moveTo>
                  <a:cubicBezTo>
                    <a:pt x="10" y="167"/>
                    <a:pt x="0" y="177"/>
                    <a:pt x="0" y="190"/>
                  </a:cubicBezTo>
                  <a:cubicBezTo>
                    <a:pt x="0" y="203"/>
                    <a:pt x="10" y="214"/>
                    <a:pt x="23" y="214"/>
                  </a:cubicBezTo>
                  <a:cubicBezTo>
                    <a:pt x="36" y="214"/>
                    <a:pt x="47" y="203"/>
                    <a:pt x="47" y="190"/>
                  </a:cubicBezTo>
                  <a:cubicBezTo>
                    <a:pt x="47" y="184"/>
                    <a:pt x="44" y="178"/>
                    <a:pt x="40" y="173"/>
                  </a:cubicBezTo>
                  <a:cubicBezTo>
                    <a:pt x="95" y="113"/>
                    <a:pt x="95" y="113"/>
                    <a:pt x="95" y="113"/>
                  </a:cubicBezTo>
                  <a:cubicBezTo>
                    <a:pt x="101" y="113"/>
                    <a:pt x="101" y="113"/>
                    <a:pt x="101" y="113"/>
                  </a:cubicBezTo>
                  <a:cubicBezTo>
                    <a:pt x="101" y="107"/>
                    <a:pt x="101" y="107"/>
                    <a:pt x="101" y="107"/>
                  </a:cubicBezTo>
                  <a:cubicBezTo>
                    <a:pt x="101" y="107"/>
                    <a:pt x="101" y="107"/>
                    <a:pt x="101" y="107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80" y="113"/>
                    <a:pt x="80" y="113"/>
                    <a:pt x="80" y="113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28" y="167"/>
                    <a:pt x="26" y="167"/>
                    <a:pt x="23" y="167"/>
                  </a:cubicBezTo>
                  <a:close/>
                  <a:moveTo>
                    <a:pt x="23" y="200"/>
                  </a:moveTo>
                  <a:cubicBezTo>
                    <a:pt x="18" y="200"/>
                    <a:pt x="14" y="196"/>
                    <a:pt x="14" y="190"/>
                  </a:cubicBezTo>
                  <a:cubicBezTo>
                    <a:pt x="14" y="185"/>
                    <a:pt x="18" y="180"/>
                    <a:pt x="23" y="180"/>
                  </a:cubicBezTo>
                  <a:cubicBezTo>
                    <a:pt x="29" y="180"/>
                    <a:pt x="33" y="185"/>
                    <a:pt x="33" y="190"/>
                  </a:cubicBezTo>
                  <a:cubicBezTo>
                    <a:pt x="33" y="196"/>
                    <a:pt x="29" y="200"/>
                    <a:pt x="23" y="2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5" name="Freeform 419"/>
            <p:cNvSpPr>
              <a:spLocks noEditPoints="1"/>
            </p:cNvSpPr>
            <p:nvPr/>
          </p:nvSpPr>
          <p:spPr bwMode="auto">
            <a:xfrm>
              <a:off x="6968513" y="2525236"/>
              <a:ext cx="892418" cy="109269"/>
            </a:xfrm>
            <a:custGeom>
              <a:avLst/>
              <a:gdLst>
                <a:gd name="T0" fmla="*/ 46 w 424"/>
                <a:gd name="T1" fmla="*/ 29 h 47"/>
                <a:gd name="T2" fmla="*/ 377 w 424"/>
                <a:gd name="T3" fmla="*/ 29 h 47"/>
                <a:gd name="T4" fmla="*/ 400 w 424"/>
                <a:gd name="T5" fmla="*/ 47 h 47"/>
                <a:gd name="T6" fmla="*/ 424 w 424"/>
                <a:gd name="T7" fmla="*/ 24 h 47"/>
                <a:gd name="T8" fmla="*/ 400 w 424"/>
                <a:gd name="T9" fmla="*/ 0 h 47"/>
                <a:gd name="T10" fmla="*/ 377 w 424"/>
                <a:gd name="T11" fmla="*/ 18 h 47"/>
                <a:gd name="T12" fmla="*/ 46 w 424"/>
                <a:gd name="T13" fmla="*/ 18 h 47"/>
                <a:gd name="T14" fmla="*/ 23 w 424"/>
                <a:gd name="T15" fmla="*/ 0 h 47"/>
                <a:gd name="T16" fmla="*/ 0 w 424"/>
                <a:gd name="T17" fmla="*/ 24 h 47"/>
                <a:gd name="T18" fmla="*/ 23 w 424"/>
                <a:gd name="T19" fmla="*/ 47 h 47"/>
                <a:gd name="T20" fmla="*/ 46 w 424"/>
                <a:gd name="T21" fmla="*/ 29 h 47"/>
                <a:gd name="T22" fmla="*/ 400 w 424"/>
                <a:gd name="T23" fmla="*/ 14 h 47"/>
                <a:gd name="T24" fmla="*/ 410 w 424"/>
                <a:gd name="T25" fmla="*/ 24 h 47"/>
                <a:gd name="T26" fmla="*/ 400 w 424"/>
                <a:gd name="T27" fmla="*/ 33 h 47"/>
                <a:gd name="T28" fmla="*/ 391 w 424"/>
                <a:gd name="T29" fmla="*/ 24 h 47"/>
                <a:gd name="T30" fmla="*/ 400 w 424"/>
                <a:gd name="T31" fmla="*/ 14 h 47"/>
                <a:gd name="T32" fmla="*/ 13 w 424"/>
                <a:gd name="T33" fmla="*/ 24 h 47"/>
                <a:gd name="T34" fmla="*/ 23 w 424"/>
                <a:gd name="T35" fmla="*/ 14 h 47"/>
                <a:gd name="T36" fmla="*/ 33 w 424"/>
                <a:gd name="T37" fmla="*/ 24 h 47"/>
                <a:gd name="T38" fmla="*/ 23 w 424"/>
                <a:gd name="T39" fmla="*/ 33 h 47"/>
                <a:gd name="T40" fmla="*/ 13 w 424"/>
                <a:gd name="T41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4" h="47">
                  <a:moveTo>
                    <a:pt x="46" y="29"/>
                  </a:moveTo>
                  <a:cubicBezTo>
                    <a:pt x="377" y="29"/>
                    <a:pt x="377" y="29"/>
                    <a:pt x="377" y="29"/>
                  </a:cubicBezTo>
                  <a:cubicBezTo>
                    <a:pt x="380" y="39"/>
                    <a:pt x="389" y="47"/>
                    <a:pt x="400" y="47"/>
                  </a:cubicBezTo>
                  <a:cubicBezTo>
                    <a:pt x="413" y="47"/>
                    <a:pt x="424" y="37"/>
                    <a:pt x="424" y="24"/>
                  </a:cubicBezTo>
                  <a:cubicBezTo>
                    <a:pt x="424" y="11"/>
                    <a:pt x="413" y="0"/>
                    <a:pt x="400" y="0"/>
                  </a:cubicBezTo>
                  <a:cubicBezTo>
                    <a:pt x="389" y="0"/>
                    <a:pt x="380" y="8"/>
                    <a:pt x="377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3" y="8"/>
                    <a:pt x="34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34" y="47"/>
                    <a:pt x="43" y="39"/>
                    <a:pt x="46" y="29"/>
                  </a:cubicBezTo>
                  <a:close/>
                  <a:moveTo>
                    <a:pt x="400" y="14"/>
                  </a:moveTo>
                  <a:cubicBezTo>
                    <a:pt x="406" y="14"/>
                    <a:pt x="410" y="18"/>
                    <a:pt x="410" y="24"/>
                  </a:cubicBezTo>
                  <a:cubicBezTo>
                    <a:pt x="410" y="29"/>
                    <a:pt x="406" y="33"/>
                    <a:pt x="400" y="33"/>
                  </a:cubicBezTo>
                  <a:cubicBezTo>
                    <a:pt x="395" y="33"/>
                    <a:pt x="391" y="29"/>
                    <a:pt x="391" y="24"/>
                  </a:cubicBezTo>
                  <a:cubicBezTo>
                    <a:pt x="391" y="18"/>
                    <a:pt x="395" y="14"/>
                    <a:pt x="400" y="14"/>
                  </a:cubicBezTo>
                  <a:close/>
                  <a:moveTo>
                    <a:pt x="13" y="24"/>
                  </a:move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4"/>
                  </a:cubicBezTo>
                  <a:cubicBezTo>
                    <a:pt x="33" y="29"/>
                    <a:pt x="28" y="33"/>
                    <a:pt x="23" y="33"/>
                  </a:cubicBezTo>
                  <a:cubicBezTo>
                    <a:pt x="18" y="33"/>
                    <a:pt x="13" y="29"/>
                    <a:pt x="13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6" name="Freeform 420"/>
            <p:cNvSpPr>
              <a:spLocks noEditPoints="1"/>
            </p:cNvSpPr>
            <p:nvPr/>
          </p:nvSpPr>
          <p:spPr bwMode="auto">
            <a:xfrm>
              <a:off x="7366231" y="3345248"/>
              <a:ext cx="101432" cy="109269"/>
            </a:xfrm>
            <a:custGeom>
              <a:avLst/>
              <a:gdLst>
                <a:gd name="T0" fmla="*/ 48 w 48"/>
                <a:gd name="T1" fmla="*/ 23 h 47"/>
                <a:gd name="T2" fmla="*/ 24 w 48"/>
                <a:gd name="T3" fmla="*/ 0 h 47"/>
                <a:gd name="T4" fmla="*/ 0 w 48"/>
                <a:gd name="T5" fmla="*/ 23 h 47"/>
                <a:gd name="T6" fmla="*/ 24 w 48"/>
                <a:gd name="T7" fmla="*/ 47 h 47"/>
                <a:gd name="T8" fmla="*/ 48 w 48"/>
                <a:gd name="T9" fmla="*/ 23 h 47"/>
                <a:gd name="T10" fmla="*/ 14 w 48"/>
                <a:gd name="T11" fmla="*/ 23 h 47"/>
                <a:gd name="T12" fmla="*/ 24 w 48"/>
                <a:gd name="T13" fmla="*/ 13 h 47"/>
                <a:gd name="T14" fmla="*/ 34 w 48"/>
                <a:gd name="T15" fmla="*/ 23 h 47"/>
                <a:gd name="T16" fmla="*/ 24 w 48"/>
                <a:gd name="T17" fmla="*/ 33 h 47"/>
                <a:gd name="T18" fmla="*/ 14 w 48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48" y="23"/>
                  </a:moveTo>
                  <a:cubicBezTo>
                    <a:pt x="48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8" y="36"/>
                    <a:pt x="48" y="23"/>
                  </a:cubicBezTo>
                  <a:close/>
                  <a:moveTo>
                    <a:pt x="14" y="23"/>
                  </a:moveTo>
                  <a:cubicBezTo>
                    <a:pt x="14" y="18"/>
                    <a:pt x="19" y="13"/>
                    <a:pt x="24" y="13"/>
                  </a:cubicBezTo>
                  <a:cubicBezTo>
                    <a:pt x="29" y="13"/>
                    <a:pt x="34" y="18"/>
                    <a:pt x="34" y="23"/>
                  </a:cubicBezTo>
                  <a:cubicBezTo>
                    <a:pt x="34" y="28"/>
                    <a:pt x="29" y="33"/>
                    <a:pt x="24" y="33"/>
                  </a:cubicBezTo>
                  <a:cubicBezTo>
                    <a:pt x="19" y="33"/>
                    <a:pt x="14" y="28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7" name="Freeform 421"/>
            <p:cNvSpPr>
              <a:spLocks noEditPoints="1"/>
            </p:cNvSpPr>
            <p:nvPr/>
          </p:nvSpPr>
          <p:spPr bwMode="auto">
            <a:xfrm>
              <a:off x="7229208" y="3659274"/>
              <a:ext cx="99652" cy="112223"/>
            </a:xfrm>
            <a:custGeom>
              <a:avLst/>
              <a:gdLst>
                <a:gd name="T0" fmla="*/ 0 w 47"/>
                <a:gd name="T1" fmla="*/ 24 h 48"/>
                <a:gd name="T2" fmla="*/ 24 w 47"/>
                <a:gd name="T3" fmla="*/ 48 h 48"/>
                <a:gd name="T4" fmla="*/ 47 w 47"/>
                <a:gd name="T5" fmla="*/ 24 h 48"/>
                <a:gd name="T6" fmla="*/ 24 w 47"/>
                <a:gd name="T7" fmla="*/ 0 h 48"/>
                <a:gd name="T8" fmla="*/ 0 w 47"/>
                <a:gd name="T9" fmla="*/ 24 h 48"/>
                <a:gd name="T10" fmla="*/ 34 w 47"/>
                <a:gd name="T11" fmla="*/ 24 h 48"/>
                <a:gd name="T12" fmla="*/ 24 w 47"/>
                <a:gd name="T13" fmla="*/ 34 h 48"/>
                <a:gd name="T14" fmla="*/ 14 w 47"/>
                <a:gd name="T15" fmla="*/ 24 h 48"/>
                <a:gd name="T16" fmla="*/ 24 w 47"/>
                <a:gd name="T17" fmla="*/ 14 h 48"/>
                <a:gd name="T18" fmla="*/ 34 w 47"/>
                <a:gd name="T19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8">
                  <a:moveTo>
                    <a:pt x="0" y="24"/>
                  </a:moveTo>
                  <a:cubicBezTo>
                    <a:pt x="0" y="37"/>
                    <a:pt x="11" y="48"/>
                    <a:pt x="24" y="48"/>
                  </a:cubicBezTo>
                  <a:cubicBezTo>
                    <a:pt x="37" y="48"/>
                    <a:pt x="47" y="37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lose/>
                  <a:moveTo>
                    <a:pt x="34" y="24"/>
                  </a:moveTo>
                  <a:cubicBezTo>
                    <a:pt x="34" y="29"/>
                    <a:pt x="29" y="34"/>
                    <a:pt x="24" y="34"/>
                  </a:cubicBezTo>
                  <a:cubicBezTo>
                    <a:pt x="19" y="34"/>
                    <a:pt x="14" y="29"/>
                    <a:pt x="14" y="24"/>
                  </a:cubicBezTo>
                  <a:cubicBezTo>
                    <a:pt x="14" y="19"/>
                    <a:pt x="19" y="14"/>
                    <a:pt x="24" y="14"/>
                  </a:cubicBezTo>
                  <a:cubicBezTo>
                    <a:pt x="29" y="14"/>
                    <a:pt x="34" y="19"/>
                    <a:pt x="3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8" name="Freeform 422"/>
            <p:cNvSpPr>
              <a:spLocks noEditPoints="1"/>
            </p:cNvSpPr>
            <p:nvPr/>
          </p:nvSpPr>
          <p:spPr bwMode="auto">
            <a:xfrm>
              <a:off x="6968513" y="3990036"/>
              <a:ext cx="1157563" cy="109269"/>
            </a:xfrm>
            <a:custGeom>
              <a:avLst/>
              <a:gdLst>
                <a:gd name="T0" fmla="*/ 526 w 550"/>
                <a:gd name="T1" fmla="*/ 47 h 47"/>
                <a:gd name="T2" fmla="*/ 550 w 550"/>
                <a:gd name="T3" fmla="*/ 23 h 47"/>
                <a:gd name="T4" fmla="*/ 526 w 550"/>
                <a:gd name="T5" fmla="*/ 0 h 47"/>
                <a:gd name="T6" fmla="*/ 503 w 550"/>
                <a:gd name="T7" fmla="*/ 19 h 47"/>
                <a:gd name="T8" fmla="*/ 46 w 550"/>
                <a:gd name="T9" fmla="*/ 19 h 47"/>
                <a:gd name="T10" fmla="*/ 23 w 550"/>
                <a:gd name="T11" fmla="*/ 0 h 47"/>
                <a:gd name="T12" fmla="*/ 0 w 550"/>
                <a:gd name="T13" fmla="*/ 23 h 47"/>
                <a:gd name="T14" fmla="*/ 23 w 550"/>
                <a:gd name="T15" fmla="*/ 47 h 47"/>
                <a:gd name="T16" fmla="*/ 46 w 550"/>
                <a:gd name="T17" fmla="*/ 30 h 47"/>
                <a:gd name="T18" fmla="*/ 504 w 550"/>
                <a:gd name="T19" fmla="*/ 30 h 47"/>
                <a:gd name="T20" fmla="*/ 526 w 550"/>
                <a:gd name="T21" fmla="*/ 47 h 47"/>
                <a:gd name="T22" fmla="*/ 526 w 550"/>
                <a:gd name="T23" fmla="*/ 14 h 47"/>
                <a:gd name="T24" fmla="*/ 536 w 550"/>
                <a:gd name="T25" fmla="*/ 23 h 47"/>
                <a:gd name="T26" fmla="*/ 526 w 550"/>
                <a:gd name="T27" fmla="*/ 33 h 47"/>
                <a:gd name="T28" fmla="*/ 517 w 550"/>
                <a:gd name="T29" fmla="*/ 23 h 47"/>
                <a:gd name="T30" fmla="*/ 526 w 550"/>
                <a:gd name="T31" fmla="*/ 14 h 47"/>
                <a:gd name="T32" fmla="*/ 23 w 550"/>
                <a:gd name="T33" fmla="*/ 33 h 47"/>
                <a:gd name="T34" fmla="*/ 13 w 550"/>
                <a:gd name="T35" fmla="*/ 23 h 47"/>
                <a:gd name="T36" fmla="*/ 23 w 550"/>
                <a:gd name="T37" fmla="*/ 14 h 47"/>
                <a:gd name="T38" fmla="*/ 33 w 550"/>
                <a:gd name="T39" fmla="*/ 23 h 47"/>
                <a:gd name="T40" fmla="*/ 23 w 550"/>
                <a:gd name="T41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0" h="47">
                  <a:moveTo>
                    <a:pt x="526" y="47"/>
                  </a:moveTo>
                  <a:cubicBezTo>
                    <a:pt x="539" y="47"/>
                    <a:pt x="550" y="36"/>
                    <a:pt x="550" y="23"/>
                  </a:cubicBezTo>
                  <a:cubicBezTo>
                    <a:pt x="550" y="10"/>
                    <a:pt x="539" y="0"/>
                    <a:pt x="526" y="0"/>
                  </a:cubicBezTo>
                  <a:cubicBezTo>
                    <a:pt x="515" y="0"/>
                    <a:pt x="506" y="8"/>
                    <a:pt x="503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4" y="8"/>
                    <a:pt x="34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4" y="47"/>
                    <a:pt x="43" y="40"/>
                    <a:pt x="46" y="30"/>
                  </a:cubicBezTo>
                  <a:cubicBezTo>
                    <a:pt x="504" y="30"/>
                    <a:pt x="504" y="30"/>
                    <a:pt x="504" y="30"/>
                  </a:cubicBezTo>
                  <a:cubicBezTo>
                    <a:pt x="506" y="40"/>
                    <a:pt x="516" y="47"/>
                    <a:pt x="526" y="47"/>
                  </a:cubicBezTo>
                  <a:close/>
                  <a:moveTo>
                    <a:pt x="526" y="14"/>
                  </a:moveTo>
                  <a:cubicBezTo>
                    <a:pt x="532" y="14"/>
                    <a:pt x="536" y="18"/>
                    <a:pt x="536" y="23"/>
                  </a:cubicBezTo>
                  <a:cubicBezTo>
                    <a:pt x="536" y="29"/>
                    <a:pt x="532" y="33"/>
                    <a:pt x="526" y="33"/>
                  </a:cubicBezTo>
                  <a:cubicBezTo>
                    <a:pt x="521" y="33"/>
                    <a:pt x="517" y="29"/>
                    <a:pt x="517" y="23"/>
                  </a:cubicBezTo>
                  <a:cubicBezTo>
                    <a:pt x="517" y="18"/>
                    <a:pt x="521" y="14"/>
                    <a:pt x="526" y="14"/>
                  </a:cubicBezTo>
                  <a:close/>
                  <a:moveTo>
                    <a:pt x="23" y="33"/>
                  </a:moveTo>
                  <a:cubicBezTo>
                    <a:pt x="18" y="33"/>
                    <a:pt x="13" y="29"/>
                    <a:pt x="13" y="23"/>
                  </a:cubicBez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3"/>
                  </a:cubicBezTo>
                  <a:cubicBezTo>
                    <a:pt x="33" y="29"/>
                    <a:pt x="28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19" name="Freeform 423"/>
            <p:cNvSpPr>
              <a:spLocks noEditPoints="1"/>
            </p:cNvSpPr>
            <p:nvPr/>
          </p:nvSpPr>
          <p:spPr bwMode="auto">
            <a:xfrm>
              <a:off x="7366231" y="4302093"/>
              <a:ext cx="101432" cy="109269"/>
            </a:xfrm>
            <a:custGeom>
              <a:avLst/>
              <a:gdLst>
                <a:gd name="T0" fmla="*/ 0 w 48"/>
                <a:gd name="T1" fmla="*/ 24 h 47"/>
                <a:gd name="T2" fmla="*/ 24 w 48"/>
                <a:gd name="T3" fmla="*/ 47 h 47"/>
                <a:gd name="T4" fmla="*/ 48 w 48"/>
                <a:gd name="T5" fmla="*/ 24 h 47"/>
                <a:gd name="T6" fmla="*/ 24 w 48"/>
                <a:gd name="T7" fmla="*/ 0 h 47"/>
                <a:gd name="T8" fmla="*/ 0 w 48"/>
                <a:gd name="T9" fmla="*/ 24 h 47"/>
                <a:gd name="T10" fmla="*/ 34 w 48"/>
                <a:gd name="T11" fmla="*/ 24 h 47"/>
                <a:gd name="T12" fmla="*/ 24 w 48"/>
                <a:gd name="T13" fmla="*/ 34 h 47"/>
                <a:gd name="T14" fmla="*/ 14 w 48"/>
                <a:gd name="T15" fmla="*/ 24 h 47"/>
                <a:gd name="T16" fmla="*/ 24 w 48"/>
                <a:gd name="T17" fmla="*/ 14 h 47"/>
                <a:gd name="T18" fmla="*/ 34 w 48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0" y="24"/>
                  </a:moveTo>
                  <a:cubicBezTo>
                    <a:pt x="0" y="37"/>
                    <a:pt x="11" y="47"/>
                    <a:pt x="24" y="47"/>
                  </a:cubicBezTo>
                  <a:cubicBezTo>
                    <a:pt x="37" y="47"/>
                    <a:pt x="48" y="37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lose/>
                  <a:moveTo>
                    <a:pt x="34" y="24"/>
                  </a:moveTo>
                  <a:cubicBezTo>
                    <a:pt x="34" y="29"/>
                    <a:pt x="29" y="34"/>
                    <a:pt x="24" y="34"/>
                  </a:cubicBezTo>
                  <a:cubicBezTo>
                    <a:pt x="19" y="34"/>
                    <a:pt x="14" y="29"/>
                    <a:pt x="14" y="24"/>
                  </a:cubicBezTo>
                  <a:cubicBezTo>
                    <a:pt x="14" y="19"/>
                    <a:pt x="19" y="14"/>
                    <a:pt x="24" y="14"/>
                  </a:cubicBezTo>
                  <a:cubicBezTo>
                    <a:pt x="29" y="14"/>
                    <a:pt x="34" y="19"/>
                    <a:pt x="3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0" name="Freeform 424"/>
            <p:cNvSpPr>
              <a:spLocks noEditPoints="1"/>
            </p:cNvSpPr>
            <p:nvPr/>
          </p:nvSpPr>
          <p:spPr bwMode="auto">
            <a:xfrm>
              <a:off x="6892884" y="5193968"/>
              <a:ext cx="439535" cy="109269"/>
            </a:xfrm>
            <a:custGeom>
              <a:avLst/>
              <a:gdLst>
                <a:gd name="T0" fmla="*/ 185 w 209"/>
                <a:gd name="T1" fmla="*/ 0 h 47"/>
                <a:gd name="T2" fmla="*/ 162 w 209"/>
                <a:gd name="T3" fmla="*/ 18 h 47"/>
                <a:gd name="T4" fmla="*/ 0 w 209"/>
                <a:gd name="T5" fmla="*/ 18 h 47"/>
                <a:gd name="T6" fmla="*/ 0 w 209"/>
                <a:gd name="T7" fmla="*/ 29 h 47"/>
                <a:gd name="T8" fmla="*/ 162 w 209"/>
                <a:gd name="T9" fmla="*/ 29 h 47"/>
                <a:gd name="T10" fmla="*/ 185 w 209"/>
                <a:gd name="T11" fmla="*/ 47 h 47"/>
                <a:gd name="T12" fmla="*/ 209 w 209"/>
                <a:gd name="T13" fmla="*/ 24 h 47"/>
                <a:gd name="T14" fmla="*/ 185 w 209"/>
                <a:gd name="T15" fmla="*/ 0 h 47"/>
                <a:gd name="T16" fmla="*/ 185 w 209"/>
                <a:gd name="T17" fmla="*/ 33 h 47"/>
                <a:gd name="T18" fmla="*/ 176 w 209"/>
                <a:gd name="T19" fmla="*/ 24 h 47"/>
                <a:gd name="T20" fmla="*/ 185 w 209"/>
                <a:gd name="T21" fmla="*/ 14 h 47"/>
                <a:gd name="T22" fmla="*/ 195 w 209"/>
                <a:gd name="T23" fmla="*/ 24 h 47"/>
                <a:gd name="T24" fmla="*/ 185 w 209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9" h="47">
                  <a:moveTo>
                    <a:pt x="185" y="0"/>
                  </a:moveTo>
                  <a:cubicBezTo>
                    <a:pt x="174" y="0"/>
                    <a:pt x="165" y="8"/>
                    <a:pt x="162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5" y="39"/>
                    <a:pt x="174" y="47"/>
                    <a:pt x="185" y="47"/>
                  </a:cubicBezTo>
                  <a:cubicBezTo>
                    <a:pt x="198" y="47"/>
                    <a:pt x="209" y="37"/>
                    <a:pt x="209" y="24"/>
                  </a:cubicBezTo>
                  <a:cubicBezTo>
                    <a:pt x="209" y="11"/>
                    <a:pt x="198" y="0"/>
                    <a:pt x="185" y="0"/>
                  </a:cubicBezTo>
                  <a:close/>
                  <a:moveTo>
                    <a:pt x="185" y="33"/>
                  </a:moveTo>
                  <a:cubicBezTo>
                    <a:pt x="180" y="33"/>
                    <a:pt x="176" y="29"/>
                    <a:pt x="176" y="24"/>
                  </a:cubicBezTo>
                  <a:cubicBezTo>
                    <a:pt x="176" y="18"/>
                    <a:pt x="180" y="14"/>
                    <a:pt x="185" y="14"/>
                  </a:cubicBezTo>
                  <a:cubicBezTo>
                    <a:pt x="191" y="14"/>
                    <a:pt x="195" y="18"/>
                    <a:pt x="195" y="24"/>
                  </a:cubicBezTo>
                  <a:cubicBezTo>
                    <a:pt x="195" y="29"/>
                    <a:pt x="191" y="33"/>
                    <a:pt x="185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1" name="Freeform 425"/>
            <p:cNvSpPr>
              <a:spLocks/>
            </p:cNvSpPr>
            <p:nvPr/>
          </p:nvSpPr>
          <p:spPr bwMode="auto">
            <a:xfrm>
              <a:off x="6892884" y="5349505"/>
              <a:ext cx="707351" cy="72847"/>
            </a:xfrm>
            <a:custGeom>
              <a:avLst/>
              <a:gdLst>
                <a:gd name="T0" fmla="*/ 303 w 336"/>
                <a:gd name="T1" fmla="*/ 23 h 31"/>
                <a:gd name="T2" fmla="*/ 313 w 336"/>
                <a:gd name="T3" fmla="*/ 13 h 31"/>
                <a:gd name="T4" fmla="*/ 323 w 336"/>
                <a:gd name="T5" fmla="*/ 23 h 31"/>
                <a:gd name="T6" fmla="*/ 318 w 336"/>
                <a:gd name="T7" fmla="*/ 31 h 31"/>
                <a:gd name="T8" fmla="*/ 335 w 336"/>
                <a:gd name="T9" fmla="*/ 31 h 31"/>
                <a:gd name="T10" fmla="*/ 336 w 336"/>
                <a:gd name="T11" fmla="*/ 23 h 31"/>
                <a:gd name="T12" fmla="*/ 313 w 336"/>
                <a:gd name="T13" fmla="*/ 0 h 31"/>
                <a:gd name="T14" fmla="*/ 290 w 336"/>
                <a:gd name="T15" fmla="*/ 20 h 31"/>
                <a:gd name="T16" fmla="*/ 0 w 336"/>
                <a:gd name="T17" fmla="*/ 20 h 31"/>
                <a:gd name="T18" fmla="*/ 0 w 336"/>
                <a:gd name="T19" fmla="*/ 31 h 31"/>
                <a:gd name="T20" fmla="*/ 291 w 336"/>
                <a:gd name="T21" fmla="*/ 31 h 31"/>
                <a:gd name="T22" fmla="*/ 291 w 336"/>
                <a:gd name="T23" fmla="*/ 31 h 31"/>
                <a:gd name="T24" fmla="*/ 307 w 336"/>
                <a:gd name="T25" fmla="*/ 31 h 31"/>
                <a:gd name="T26" fmla="*/ 303 w 336"/>
                <a:gd name="T27" fmla="*/ 2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1">
                  <a:moveTo>
                    <a:pt x="303" y="23"/>
                  </a:moveTo>
                  <a:cubicBezTo>
                    <a:pt x="303" y="18"/>
                    <a:pt x="307" y="13"/>
                    <a:pt x="313" y="13"/>
                  </a:cubicBezTo>
                  <a:cubicBezTo>
                    <a:pt x="318" y="13"/>
                    <a:pt x="323" y="18"/>
                    <a:pt x="323" y="23"/>
                  </a:cubicBezTo>
                  <a:cubicBezTo>
                    <a:pt x="323" y="26"/>
                    <a:pt x="321" y="29"/>
                    <a:pt x="318" y="31"/>
                  </a:cubicBezTo>
                  <a:cubicBezTo>
                    <a:pt x="335" y="31"/>
                    <a:pt x="335" y="31"/>
                    <a:pt x="335" y="31"/>
                  </a:cubicBezTo>
                  <a:cubicBezTo>
                    <a:pt x="336" y="29"/>
                    <a:pt x="336" y="26"/>
                    <a:pt x="336" y="23"/>
                  </a:cubicBezTo>
                  <a:cubicBezTo>
                    <a:pt x="336" y="10"/>
                    <a:pt x="326" y="0"/>
                    <a:pt x="313" y="0"/>
                  </a:cubicBezTo>
                  <a:cubicBezTo>
                    <a:pt x="301" y="0"/>
                    <a:pt x="291" y="8"/>
                    <a:pt x="29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307" y="31"/>
                    <a:pt x="307" y="31"/>
                    <a:pt x="307" y="31"/>
                  </a:cubicBezTo>
                  <a:cubicBezTo>
                    <a:pt x="305" y="29"/>
                    <a:pt x="303" y="26"/>
                    <a:pt x="303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2" name="Freeform 426"/>
            <p:cNvSpPr>
              <a:spLocks noEditPoints="1"/>
            </p:cNvSpPr>
            <p:nvPr/>
          </p:nvSpPr>
          <p:spPr bwMode="auto">
            <a:xfrm>
              <a:off x="8431261" y="4383800"/>
              <a:ext cx="98761" cy="435109"/>
            </a:xfrm>
            <a:custGeom>
              <a:avLst/>
              <a:gdLst>
                <a:gd name="T0" fmla="*/ 0 w 47"/>
                <a:gd name="T1" fmla="*/ 164 h 187"/>
                <a:gd name="T2" fmla="*/ 23 w 47"/>
                <a:gd name="T3" fmla="*/ 187 h 187"/>
                <a:gd name="T4" fmla="*/ 47 w 47"/>
                <a:gd name="T5" fmla="*/ 164 h 187"/>
                <a:gd name="T6" fmla="*/ 29 w 47"/>
                <a:gd name="T7" fmla="*/ 141 h 187"/>
                <a:gd name="T8" fmla="*/ 29 w 47"/>
                <a:gd name="T9" fmla="*/ 113 h 187"/>
                <a:gd name="T10" fmla="*/ 42 w 47"/>
                <a:gd name="T11" fmla="*/ 113 h 187"/>
                <a:gd name="T12" fmla="*/ 42 w 47"/>
                <a:gd name="T13" fmla="*/ 0 h 187"/>
                <a:gd name="T14" fmla="*/ 5 w 47"/>
                <a:gd name="T15" fmla="*/ 0 h 187"/>
                <a:gd name="T16" fmla="*/ 5 w 47"/>
                <a:gd name="T17" fmla="*/ 113 h 187"/>
                <a:gd name="T18" fmla="*/ 18 w 47"/>
                <a:gd name="T19" fmla="*/ 113 h 187"/>
                <a:gd name="T20" fmla="*/ 18 w 47"/>
                <a:gd name="T21" fmla="*/ 141 h 187"/>
                <a:gd name="T22" fmla="*/ 0 w 47"/>
                <a:gd name="T23" fmla="*/ 164 h 187"/>
                <a:gd name="T24" fmla="*/ 33 w 47"/>
                <a:gd name="T25" fmla="*/ 164 h 187"/>
                <a:gd name="T26" fmla="*/ 23 w 47"/>
                <a:gd name="T27" fmla="*/ 173 h 187"/>
                <a:gd name="T28" fmla="*/ 14 w 47"/>
                <a:gd name="T29" fmla="*/ 164 h 187"/>
                <a:gd name="T30" fmla="*/ 23 w 47"/>
                <a:gd name="T31" fmla="*/ 154 h 187"/>
                <a:gd name="T32" fmla="*/ 33 w 47"/>
                <a:gd name="T33" fmla="*/ 16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187">
                  <a:moveTo>
                    <a:pt x="0" y="164"/>
                  </a:moveTo>
                  <a:cubicBezTo>
                    <a:pt x="0" y="177"/>
                    <a:pt x="10" y="187"/>
                    <a:pt x="23" y="187"/>
                  </a:cubicBezTo>
                  <a:cubicBezTo>
                    <a:pt x="36" y="187"/>
                    <a:pt x="47" y="177"/>
                    <a:pt x="47" y="164"/>
                  </a:cubicBezTo>
                  <a:cubicBezTo>
                    <a:pt x="47" y="152"/>
                    <a:pt x="39" y="143"/>
                    <a:pt x="29" y="141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42" y="113"/>
                    <a:pt x="42" y="113"/>
                    <a:pt x="42" y="113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7" y="143"/>
                    <a:pt x="0" y="152"/>
                    <a:pt x="0" y="164"/>
                  </a:cubicBezTo>
                  <a:close/>
                  <a:moveTo>
                    <a:pt x="33" y="164"/>
                  </a:moveTo>
                  <a:cubicBezTo>
                    <a:pt x="33" y="169"/>
                    <a:pt x="29" y="173"/>
                    <a:pt x="23" y="173"/>
                  </a:cubicBezTo>
                  <a:cubicBezTo>
                    <a:pt x="18" y="173"/>
                    <a:pt x="14" y="169"/>
                    <a:pt x="14" y="164"/>
                  </a:cubicBezTo>
                  <a:cubicBezTo>
                    <a:pt x="14" y="158"/>
                    <a:pt x="18" y="154"/>
                    <a:pt x="23" y="154"/>
                  </a:cubicBezTo>
                  <a:cubicBezTo>
                    <a:pt x="29" y="154"/>
                    <a:pt x="33" y="158"/>
                    <a:pt x="33" y="16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3" name="Freeform 427"/>
            <p:cNvSpPr>
              <a:spLocks noEditPoints="1"/>
            </p:cNvSpPr>
            <p:nvPr/>
          </p:nvSpPr>
          <p:spPr bwMode="auto">
            <a:xfrm>
              <a:off x="8563833" y="4383800"/>
              <a:ext cx="98761" cy="435109"/>
            </a:xfrm>
            <a:custGeom>
              <a:avLst/>
              <a:gdLst>
                <a:gd name="T0" fmla="*/ 0 w 47"/>
                <a:gd name="T1" fmla="*/ 164 h 187"/>
                <a:gd name="T2" fmla="*/ 23 w 47"/>
                <a:gd name="T3" fmla="*/ 187 h 187"/>
                <a:gd name="T4" fmla="*/ 47 w 47"/>
                <a:gd name="T5" fmla="*/ 164 h 187"/>
                <a:gd name="T6" fmla="*/ 29 w 47"/>
                <a:gd name="T7" fmla="*/ 141 h 187"/>
                <a:gd name="T8" fmla="*/ 29 w 47"/>
                <a:gd name="T9" fmla="*/ 113 h 187"/>
                <a:gd name="T10" fmla="*/ 42 w 47"/>
                <a:gd name="T11" fmla="*/ 113 h 187"/>
                <a:gd name="T12" fmla="*/ 42 w 47"/>
                <a:gd name="T13" fmla="*/ 0 h 187"/>
                <a:gd name="T14" fmla="*/ 5 w 47"/>
                <a:gd name="T15" fmla="*/ 0 h 187"/>
                <a:gd name="T16" fmla="*/ 5 w 47"/>
                <a:gd name="T17" fmla="*/ 113 h 187"/>
                <a:gd name="T18" fmla="*/ 18 w 47"/>
                <a:gd name="T19" fmla="*/ 113 h 187"/>
                <a:gd name="T20" fmla="*/ 18 w 47"/>
                <a:gd name="T21" fmla="*/ 141 h 187"/>
                <a:gd name="T22" fmla="*/ 0 w 47"/>
                <a:gd name="T23" fmla="*/ 164 h 187"/>
                <a:gd name="T24" fmla="*/ 33 w 47"/>
                <a:gd name="T25" fmla="*/ 164 h 187"/>
                <a:gd name="T26" fmla="*/ 23 w 47"/>
                <a:gd name="T27" fmla="*/ 173 h 187"/>
                <a:gd name="T28" fmla="*/ 14 w 47"/>
                <a:gd name="T29" fmla="*/ 164 h 187"/>
                <a:gd name="T30" fmla="*/ 23 w 47"/>
                <a:gd name="T31" fmla="*/ 154 h 187"/>
                <a:gd name="T32" fmla="*/ 33 w 47"/>
                <a:gd name="T33" fmla="*/ 16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7" h="187">
                  <a:moveTo>
                    <a:pt x="0" y="164"/>
                  </a:moveTo>
                  <a:cubicBezTo>
                    <a:pt x="0" y="177"/>
                    <a:pt x="10" y="187"/>
                    <a:pt x="23" y="187"/>
                  </a:cubicBezTo>
                  <a:cubicBezTo>
                    <a:pt x="36" y="187"/>
                    <a:pt x="47" y="177"/>
                    <a:pt x="47" y="164"/>
                  </a:cubicBezTo>
                  <a:cubicBezTo>
                    <a:pt x="47" y="152"/>
                    <a:pt x="39" y="143"/>
                    <a:pt x="29" y="141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42" y="113"/>
                    <a:pt x="42" y="113"/>
                    <a:pt x="42" y="113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18" y="113"/>
                    <a:pt x="18" y="113"/>
                    <a:pt x="18" y="113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8" y="143"/>
                    <a:pt x="0" y="152"/>
                    <a:pt x="0" y="164"/>
                  </a:cubicBezTo>
                  <a:close/>
                  <a:moveTo>
                    <a:pt x="33" y="164"/>
                  </a:moveTo>
                  <a:cubicBezTo>
                    <a:pt x="33" y="169"/>
                    <a:pt x="29" y="173"/>
                    <a:pt x="23" y="173"/>
                  </a:cubicBezTo>
                  <a:cubicBezTo>
                    <a:pt x="18" y="173"/>
                    <a:pt x="14" y="169"/>
                    <a:pt x="14" y="164"/>
                  </a:cubicBezTo>
                  <a:cubicBezTo>
                    <a:pt x="14" y="158"/>
                    <a:pt x="18" y="154"/>
                    <a:pt x="23" y="154"/>
                  </a:cubicBezTo>
                  <a:cubicBezTo>
                    <a:pt x="29" y="154"/>
                    <a:pt x="33" y="158"/>
                    <a:pt x="33" y="16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4" name="Freeform 428"/>
            <p:cNvSpPr>
              <a:spLocks noEditPoints="1"/>
            </p:cNvSpPr>
            <p:nvPr/>
          </p:nvSpPr>
          <p:spPr bwMode="auto">
            <a:xfrm>
              <a:off x="9087005" y="4951804"/>
              <a:ext cx="2912148" cy="314025"/>
            </a:xfrm>
            <a:custGeom>
              <a:avLst/>
              <a:gdLst>
                <a:gd name="T0" fmla="*/ 24 w 1384"/>
                <a:gd name="T1" fmla="*/ 47 h 135"/>
                <a:gd name="T2" fmla="*/ 29 w 1384"/>
                <a:gd name="T3" fmla="*/ 47 h 135"/>
                <a:gd name="T4" fmla="*/ 117 w 1384"/>
                <a:gd name="T5" fmla="*/ 135 h 135"/>
                <a:gd name="T6" fmla="*/ 1166 w 1384"/>
                <a:gd name="T7" fmla="*/ 135 h 135"/>
                <a:gd name="T8" fmla="*/ 1194 w 1384"/>
                <a:gd name="T9" fmla="*/ 106 h 135"/>
                <a:gd name="T10" fmla="*/ 1384 w 1384"/>
                <a:gd name="T11" fmla="*/ 106 h 135"/>
                <a:gd name="T12" fmla="*/ 1384 w 1384"/>
                <a:gd name="T13" fmla="*/ 95 h 135"/>
                <a:gd name="T14" fmla="*/ 1190 w 1384"/>
                <a:gd name="T15" fmla="*/ 95 h 135"/>
                <a:gd name="T16" fmla="*/ 1161 w 1384"/>
                <a:gd name="T17" fmla="*/ 124 h 135"/>
                <a:gd name="T18" fmla="*/ 121 w 1384"/>
                <a:gd name="T19" fmla="*/ 124 h 135"/>
                <a:gd name="T20" fmla="*/ 39 w 1384"/>
                <a:gd name="T21" fmla="*/ 42 h 135"/>
                <a:gd name="T22" fmla="*/ 48 w 1384"/>
                <a:gd name="T23" fmla="*/ 24 h 135"/>
                <a:gd name="T24" fmla="*/ 24 w 1384"/>
                <a:gd name="T25" fmla="*/ 0 h 135"/>
                <a:gd name="T26" fmla="*/ 0 w 1384"/>
                <a:gd name="T27" fmla="*/ 24 h 135"/>
                <a:gd name="T28" fmla="*/ 24 w 1384"/>
                <a:gd name="T29" fmla="*/ 47 h 135"/>
                <a:gd name="T30" fmla="*/ 24 w 1384"/>
                <a:gd name="T31" fmla="*/ 14 h 135"/>
                <a:gd name="T32" fmla="*/ 34 w 1384"/>
                <a:gd name="T33" fmla="*/ 24 h 135"/>
                <a:gd name="T34" fmla="*/ 24 w 1384"/>
                <a:gd name="T35" fmla="*/ 33 h 135"/>
                <a:gd name="T36" fmla="*/ 14 w 1384"/>
                <a:gd name="T37" fmla="*/ 24 h 135"/>
                <a:gd name="T38" fmla="*/ 24 w 1384"/>
                <a:gd name="T39" fmla="*/ 1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84" h="135">
                  <a:moveTo>
                    <a:pt x="24" y="47"/>
                  </a:moveTo>
                  <a:cubicBezTo>
                    <a:pt x="26" y="47"/>
                    <a:pt x="27" y="47"/>
                    <a:pt x="29" y="47"/>
                  </a:cubicBezTo>
                  <a:cubicBezTo>
                    <a:pt x="117" y="135"/>
                    <a:pt x="117" y="135"/>
                    <a:pt x="117" y="135"/>
                  </a:cubicBezTo>
                  <a:cubicBezTo>
                    <a:pt x="1166" y="135"/>
                    <a:pt x="1166" y="135"/>
                    <a:pt x="1166" y="135"/>
                  </a:cubicBezTo>
                  <a:cubicBezTo>
                    <a:pt x="1166" y="135"/>
                    <a:pt x="1191" y="109"/>
                    <a:pt x="1194" y="106"/>
                  </a:cubicBezTo>
                  <a:cubicBezTo>
                    <a:pt x="1199" y="106"/>
                    <a:pt x="1384" y="106"/>
                    <a:pt x="1384" y="106"/>
                  </a:cubicBezTo>
                  <a:cubicBezTo>
                    <a:pt x="1384" y="95"/>
                    <a:pt x="1384" y="95"/>
                    <a:pt x="1384" y="95"/>
                  </a:cubicBezTo>
                  <a:cubicBezTo>
                    <a:pt x="1190" y="95"/>
                    <a:pt x="1190" y="95"/>
                    <a:pt x="1190" y="95"/>
                  </a:cubicBezTo>
                  <a:cubicBezTo>
                    <a:pt x="1190" y="95"/>
                    <a:pt x="1164" y="121"/>
                    <a:pt x="1161" y="124"/>
                  </a:cubicBezTo>
                  <a:cubicBezTo>
                    <a:pt x="1157" y="124"/>
                    <a:pt x="126" y="124"/>
                    <a:pt x="121" y="124"/>
                  </a:cubicBezTo>
                  <a:cubicBezTo>
                    <a:pt x="118" y="121"/>
                    <a:pt x="55" y="58"/>
                    <a:pt x="39" y="42"/>
                  </a:cubicBezTo>
                  <a:cubicBezTo>
                    <a:pt x="44" y="37"/>
                    <a:pt x="48" y="31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lose/>
                  <a:moveTo>
                    <a:pt x="24" y="14"/>
                  </a:move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9" y="33"/>
                    <a:pt x="14" y="29"/>
                    <a:pt x="14" y="24"/>
                  </a:cubicBezTo>
                  <a:cubicBezTo>
                    <a:pt x="14" y="18"/>
                    <a:pt x="19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5" name="Freeform 429"/>
            <p:cNvSpPr>
              <a:spLocks noEditPoints="1"/>
            </p:cNvSpPr>
            <p:nvPr/>
          </p:nvSpPr>
          <p:spPr bwMode="auto">
            <a:xfrm>
              <a:off x="9370835" y="4383800"/>
              <a:ext cx="1018763" cy="607380"/>
            </a:xfrm>
            <a:custGeom>
              <a:avLst/>
              <a:gdLst>
                <a:gd name="T0" fmla="*/ 460 w 484"/>
                <a:gd name="T1" fmla="*/ 261 h 261"/>
                <a:gd name="T2" fmla="*/ 484 w 484"/>
                <a:gd name="T3" fmla="*/ 237 h 261"/>
                <a:gd name="T4" fmla="*/ 460 w 484"/>
                <a:gd name="T5" fmla="*/ 213 h 261"/>
                <a:gd name="T6" fmla="*/ 443 w 484"/>
                <a:gd name="T7" fmla="*/ 221 h 261"/>
                <a:gd name="T8" fmla="*/ 411 w 484"/>
                <a:gd name="T9" fmla="*/ 189 h 261"/>
                <a:gd name="T10" fmla="*/ 82 w 484"/>
                <a:gd name="T11" fmla="*/ 189 h 261"/>
                <a:gd name="T12" fmla="*/ 25 w 484"/>
                <a:gd name="T13" fmla="*/ 133 h 261"/>
                <a:gd name="T14" fmla="*/ 25 w 484"/>
                <a:gd name="T15" fmla="*/ 113 h 261"/>
                <a:gd name="T16" fmla="*/ 37 w 484"/>
                <a:gd name="T17" fmla="*/ 113 h 261"/>
                <a:gd name="T18" fmla="*/ 37 w 484"/>
                <a:gd name="T19" fmla="*/ 0 h 261"/>
                <a:gd name="T20" fmla="*/ 0 w 484"/>
                <a:gd name="T21" fmla="*/ 0 h 261"/>
                <a:gd name="T22" fmla="*/ 0 w 484"/>
                <a:gd name="T23" fmla="*/ 113 h 261"/>
                <a:gd name="T24" fmla="*/ 14 w 484"/>
                <a:gd name="T25" fmla="*/ 113 h 261"/>
                <a:gd name="T26" fmla="*/ 14 w 484"/>
                <a:gd name="T27" fmla="*/ 137 h 261"/>
                <a:gd name="T28" fmla="*/ 77 w 484"/>
                <a:gd name="T29" fmla="*/ 200 h 261"/>
                <a:gd name="T30" fmla="*/ 407 w 484"/>
                <a:gd name="T31" fmla="*/ 200 h 261"/>
                <a:gd name="T32" fmla="*/ 438 w 484"/>
                <a:gd name="T33" fmla="*/ 231 h 261"/>
                <a:gd name="T34" fmla="*/ 437 w 484"/>
                <a:gd name="T35" fmla="*/ 237 h 261"/>
                <a:gd name="T36" fmla="*/ 460 w 484"/>
                <a:gd name="T37" fmla="*/ 261 h 261"/>
                <a:gd name="T38" fmla="*/ 460 w 484"/>
                <a:gd name="T39" fmla="*/ 227 h 261"/>
                <a:gd name="T40" fmla="*/ 470 w 484"/>
                <a:gd name="T41" fmla="*/ 237 h 261"/>
                <a:gd name="T42" fmla="*/ 460 w 484"/>
                <a:gd name="T43" fmla="*/ 247 h 261"/>
                <a:gd name="T44" fmla="*/ 451 w 484"/>
                <a:gd name="T45" fmla="*/ 237 h 261"/>
                <a:gd name="T46" fmla="*/ 460 w 484"/>
                <a:gd name="T47" fmla="*/ 227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84" h="261">
                  <a:moveTo>
                    <a:pt x="460" y="261"/>
                  </a:moveTo>
                  <a:cubicBezTo>
                    <a:pt x="473" y="261"/>
                    <a:pt x="484" y="250"/>
                    <a:pt x="484" y="237"/>
                  </a:cubicBezTo>
                  <a:cubicBezTo>
                    <a:pt x="484" y="224"/>
                    <a:pt x="473" y="213"/>
                    <a:pt x="460" y="213"/>
                  </a:cubicBezTo>
                  <a:cubicBezTo>
                    <a:pt x="453" y="213"/>
                    <a:pt x="447" y="216"/>
                    <a:pt x="443" y="221"/>
                  </a:cubicBezTo>
                  <a:cubicBezTo>
                    <a:pt x="411" y="189"/>
                    <a:pt x="411" y="189"/>
                    <a:pt x="411" y="189"/>
                  </a:cubicBezTo>
                  <a:cubicBezTo>
                    <a:pt x="411" y="189"/>
                    <a:pt x="86" y="189"/>
                    <a:pt x="82" y="189"/>
                  </a:cubicBezTo>
                  <a:cubicBezTo>
                    <a:pt x="79" y="186"/>
                    <a:pt x="28" y="136"/>
                    <a:pt x="25" y="133"/>
                  </a:cubicBezTo>
                  <a:cubicBezTo>
                    <a:pt x="25" y="130"/>
                    <a:pt x="25" y="120"/>
                    <a:pt x="25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4" y="113"/>
                    <a:pt x="14" y="113"/>
                    <a:pt x="14" y="113"/>
                  </a:cubicBezTo>
                  <a:cubicBezTo>
                    <a:pt x="14" y="137"/>
                    <a:pt x="14" y="137"/>
                    <a:pt x="14" y="137"/>
                  </a:cubicBezTo>
                  <a:cubicBezTo>
                    <a:pt x="77" y="200"/>
                    <a:pt x="77" y="200"/>
                    <a:pt x="77" y="200"/>
                  </a:cubicBezTo>
                  <a:cubicBezTo>
                    <a:pt x="77" y="200"/>
                    <a:pt x="402" y="200"/>
                    <a:pt x="407" y="200"/>
                  </a:cubicBezTo>
                  <a:cubicBezTo>
                    <a:pt x="409" y="203"/>
                    <a:pt x="432" y="225"/>
                    <a:pt x="438" y="231"/>
                  </a:cubicBezTo>
                  <a:cubicBezTo>
                    <a:pt x="437" y="233"/>
                    <a:pt x="437" y="235"/>
                    <a:pt x="437" y="237"/>
                  </a:cubicBezTo>
                  <a:cubicBezTo>
                    <a:pt x="437" y="250"/>
                    <a:pt x="447" y="261"/>
                    <a:pt x="460" y="261"/>
                  </a:cubicBezTo>
                  <a:close/>
                  <a:moveTo>
                    <a:pt x="460" y="227"/>
                  </a:moveTo>
                  <a:cubicBezTo>
                    <a:pt x="466" y="227"/>
                    <a:pt x="470" y="232"/>
                    <a:pt x="470" y="237"/>
                  </a:cubicBezTo>
                  <a:cubicBezTo>
                    <a:pt x="470" y="242"/>
                    <a:pt x="466" y="247"/>
                    <a:pt x="460" y="247"/>
                  </a:cubicBezTo>
                  <a:cubicBezTo>
                    <a:pt x="455" y="247"/>
                    <a:pt x="451" y="242"/>
                    <a:pt x="451" y="237"/>
                  </a:cubicBezTo>
                  <a:cubicBezTo>
                    <a:pt x="451" y="232"/>
                    <a:pt x="455" y="227"/>
                    <a:pt x="460" y="22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6" name="Freeform 430"/>
            <p:cNvSpPr>
              <a:spLocks noEditPoints="1"/>
            </p:cNvSpPr>
            <p:nvPr/>
          </p:nvSpPr>
          <p:spPr bwMode="auto">
            <a:xfrm>
              <a:off x="9501628" y="4383800"/>
              <a:ext cx="955590" cy="440031"/>
            </a:xfrm>
            <a:custGeom>
              <a:avLst/>
              <a:gdLst>
                <a:gd name="T0" fmla="*/ 454 w 454"/>
                <a:gd name="T1" fmla="*/ 165 h 189"/>
                <a:gd name="T2" fmla="*/ 430 w 454"/>
                <a:gd name="T3" fmla="*/ 141 h 189"/>
                <a:gd name="T4" fmla="*/ 407 w 454"/>
                <a:gd name="T5" fmla="*/ 163 h 189"/>
                <a:gd name="T6" fmla="*/ 58 w 454"/>
                <a:gd name="T7" fmla="*/ 163 h 189"/>
                <a:gd name="T8" fmla="*/ 24 w 454"/>
                <a:gd name="T9" fmla="*/ 129 h 189"/>
                <a:gd name="T10" fmla="*/ 24 w 454"/>
                <a:gd name="T11" fmla="*/ 113 h 189"/>
                <a:gd name="T12" fmla="*/ 37 w 454"/>
                <a:gd name="T13" fmla="*/ 113 h 189"/>
                <a:gd name="T14" fmla="*/ 37 w 454"/>
                <a:gd name="T15" fmla="*/ 0 h 189"/>
                <a:gd name="T16" fmla="*/ 0 w 454"/>
                <a:gd name="T17" fmla="*/ 0 h 189"/>
                <a:gd name="T18" fmla="*/ 0 w 454"/>
                <a:gd name="T19" fmla="*/ 113 h 189"/>
                <a:gd name="T20" fmla="*/ 13 w 454"/>
                <a:gd name="T21" fmla="*/ 113 h 189"/>
                <a:gd name="T22" fmla="*/ 13 w 454"/>
                <a:gd name="T23" fmla="*/ 134 h 189"/>
                <a:gd name="T24" fmla="*/ 54 w 454"/>
                <a:gd name="T25" fmla="*/ 174 h 189"/>
                <a:gd name="T26" fmla="*/ 408 w 454"/>
                <a:gd name="T27" fmla="*/ 174 h 189"/>
                <a:gd name="T28" fmla="*/ 430 w 454"/>
                <a:gd name="T29" fmla="*/ 189 h 189"/>
                <a:gd name="T30" fmla="*/ 454 w 454"/>
                <a:gd name="T31" fmla="*/ 165 h 189"/>
                <a:gd name="T32" fmla="*/ 420 w 454"/>
                <a:gd name="T33" fmla="*/ 165 h 189"/>
                <a:gd name="T34" fmla="*/ 430 w 454"/>
                <a:gd name="T35" fmla="*/ 155 h 189"/>
                <a:gd name="T36" fmla="*/ 440 w 454"/>
                <a:gd name="T37" fmla="*/ 165 h 189"/>
                <a:gd name="T38" fmla="*/ 430 w 454"/>
                <a:gd name="T39" fmla="*/ 175 h 189"/>
                <a:gd name="T40" fmla="*/ 420 w 454"/>
                <a:gd name="T41" fmla="*/ 16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4" h="189">
                  <a:moveTo>
                    <a:pt x="454" y="165"/>
                  </a:moveTo>
                  <a:cubicBezTo>
                    <a:pt x="454" y="152"/>
                    <a:pt x="443" y="141"/>
                    <a:pt x="430" y="141"/>
                  </a:cubicBezTo>
                  <a:cubicBezTo>
                    <a:pt x="418" y="141"/>
                    <a:pt x="408" y="151"/>
                    <a:pt x="407" y="163"/>
                  </a:cubicBezTo>
                  <a:cubicBezTo>
                    <a:pt x="368" y="163"/>
                    <a:pt x="62" y="163"/>
                    <a:pt x="58" y="163"/>
                  </a:cubicBezTo>
                  <a:cubicBezTo>
                    <a:pt x="55" y="160"/>
                    <a:pt x="27" y="132"/>
                    <a:pt x="24" y="129"/>
                  </a:cubicBezTo>
                  <a:cubicBezTo>
                    <a:pt x="24" y="127"/>
                    <a:pt x="24" y="118"/>
                    <a:pt x="24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13" y="134"/>
                    <a:pt x="13" y="134"/>
                    <a:pt x="13" y="134"/>
                  </a:cubicBezTo>
                  <a:cubicBezTo>
                    <a:pt x="54" y="174"/>
                    <a:pt x="54" y="174"/>
                    <a:pt x="54" y="174"/>
                  </a:cubicBezTo>
                  <a:cubicBezTo>
                    <a:pt x="408" y="174"/>
                    <a:pt x="408" y="174"/>
                    <a:pt x="408" y="174"/>
                  </a:cubicBezTo>
                  <a:cubicBezTo>
                    <a:pt x="412" y="182"/>
                    <a:pt x="420" y="189"/>
                    <a:pt x="430" y="189"/>
                  </a:cubicBezTo>
                  <a:cubicBezTo>
                    <a:pt x="443" y="189"/>
                    <a:pt x="454" y="178"/>
                    <a:pt x="454" y="165"/>
                  </a:cubicBezTo>
                  <a:close/>
                  <a:moveTo>
                    <a:pt x="420" y="165"/>
                  </a:moveTo>
                  <a:cubicBezTo>
                    <a:pt x="420" y="160"/>
                    <a:pt x="425" y="155"/>
                    <a:pt x="430" y="155"/>
                  </a:cubicBezTo>
                  <a:cubicBezTo>
                    <a:pt x="436" y="155"/>
                    <a:pt x="440" y="160"/>
                    <a:pt x="440" y="165"/>
                  </a:cubicBezTo>
                  <a:cubicBezTo>
                    <a:pt x="440" y="170"/>
                    <a:pt x="436" y="175"/>
                    <a:pt x="430" y="175"/>
                  </a:cubicBezTo>
                  <a:cubicBezTo>
                    <a:pt x="425" y="175"/>
                    <a:pt x="420" y="170"/>
                    <a:pt x="420" y="16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7" name="Freeform 431"/>
            <p:cNvSpPr>
              <a:spLocks noEditPoints="1"/>
            </p:cNvSpPr>
            <p:nvPr/>
          </p:nvSpPr>
          <p:spPr bwMode="auto">
            <a:xfrm>
              <a:off x="9771222" y="4383800"/>
              <a:ext cx="948472" cy="283509"/>
            </a:xfrm>
            <a:custGeom>
              <a:avLst/>
              <a:gdLst>
                <a:gd name="T0" fmla="*/ 427 w 451"/>
                <a:gd name="T1" fmla="*/ 122 h 122"/>
                <a:gd name="T2" fmla="*/ 451 w 451"/>
                <a:gd name="T3" fmla="*/ 98 h 122"/>
                <a:gd name="T4" fmla="*/ 427 w 451"/>
                <a:gd name="T5" fmla="*/ 75 h 122"/>
                <a:gd name="T6" fmla="*/ 404 w 451"/>
                <a:gd name="T7" fmla="*/ 94 h 122"/>
                <a:gd name="T8" fmla="*/ 303 w 451"/>
                <a:gd name="T9" fmla="*/ 94 h 122"/>
                <a:gd name="T10" fmla="*/ 270 w 451"/>
                <a:gd name="T11" fmla="*/ 61 h 122"/>
                <a:gd name="T12" fmla="*/ 37 w 451"/>
                <a:gd name="T13" fmla="*/ 61 h 122"/>
                <a:gd name="T14" fmla="*/ 37 w 451"/>
                <a:gd name="T15" fmla="*/ 0 h 122"/>
                <a:gd name="T16" fmla="*/ 0 w 451"/>
                <a:gd name="T17" fmla="*/ 0 h 122"/>
                <a:gd name="T18" fmla="*/ 0 w 451"/>
                <a:gd name="T19" fmla="*/ 113 h 122"/>
                <a:gd name="T20" fmla="*/ 37 w 451"/>
                <a:gd name="T21" fmla="*/ 113 h 122"/>
                <a:gd name="T22" fmla="*/ 37 w 451"/>
                <a:gd name="T23" fmla="*/ 72 h 122"/>
                <a:gd name="T24" fmla="*/ 266 w 451"/>
                <a:gd name="T25" fmla="*/ 72 h 122"/>
                <a:gd name="T26" fmla="*/ 298 w 451"/>
                <a:gd name="T27" fmla="*/ 105 h 122"/>
                <a:gd name="T28" fmla="*/ 404 w 451"/>
                <a:gd name="T29" fmla="*/ 105 h 122"/>
                <a:gd name="T30" fmla="*/ 427 w 451"/>
                <a:gd name="T31" fmla="*/ 122 h 122"/>
                <a:gd name="T32" fmla="*/ 427 w 451"/>
                <a:gd name="T33" fmla="*/ 89 h 122"/>
                <a:gd name="T34" fmla="*/ 437 w 451"/>
                <a:gd name="T35" fmla="*/ 98 h 122"/>
                <a:gd name="T36" fmla="*/ 427 w 451"/>
                <a:gd name="T37" fmla="*/ 108 h 122"/>
                <a:gd name="T38" fmla="*/ 417 w 451"/>
                <a:gd name="T39" fmla="*/ 98 h 122"/>
                <a:gd name="T40" fmla="*/ 427 w 451"/>
                <a:gd name="T41" fmla="*/ 8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1" h="122">
                  <a:moveTo>
                    <a:pt x="427" y="122"/>
                  </a:moveTo>
                  <a:cubicBezTo>
                    <a:pt x="440" y="122"/>
                    <a:pt x="451" y="111"/>
                    <a:pt x="451" y="98"/>
                  </a:cubicBezTo>
                  <a:cubicBezTo>
                    <a:pt x="451" y="85"/>
                    <a:pt x="440" y="75"/>
                    <a:pt x="427" y="75"/>
                  </a:cubicBezTo>
                  <a:cubicBezTo>
                    <a:pt x="416" y="75"/>
                    <a:pt x="406" y="83"/>
                    <a:pt x="404" y="94"/>
                  </a:cubicBezTo>
                  <a:cubicBezTo>
                    <a:pt x="381" y="94"/>
                    <a:pt x="306" y="94"/>
                    <a:pt x="303" y="94"/>
                  </a:cubicBezTo>
                  <a:cubicBezTo>
                    <a:pt x="300" y="91"/>
                    <a:pt x="270" y="61"/>
                    <a:pt x="270" y="61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74" y="72"/>
                    <a:pt x="262" y="72"/>
                    <a:pt x="266" y="72"/>
                  </a:cubicBezTo>
                  <a:cubicBezTo>
                    <a:pt x="269" y="75"/>
                    <a:pt x="298" y="105"/>
                    <a:pt x="298" y="105"/>
                  </a:cubicBezTo>
                  <a:cubicBezTo>
                    <a:pt x="404" y="105"/>
                    <a:pt x="404" y="105"/>
                    <a:pt x="404" y="105"/>
                  </a:cubicBezTo>
                  <a:cubicBezTo>
                    <a:pt x="407" y="115"/>
                    <a:pt x="416" y="122"/>
                    <a:pt x="427" y="122"/>
                  </a:cubicBezTo>
                  <a:close/>
                  <a:moveTo>
                    <a:pt x="427" y="89"/>
                  </a:moveTo>
                  <a:cubicBezTo>
                    <a:pt x="432" y="89"/>
                    <a:pt x="437" y="93"/>
                    <a:pt x="437" y="98"/>
                  </a:cubicBezTo>
                  <a:cubicBezTo>
                    <a:pt x="437" y="104"/>
                    <a:pt x="432" y="108"/>
                    <a:pt x="427" y="108"/>
                  </a:cubicBezTo>
                  <a:cubicBezTo>
                    <a:pt x="422" y="108"/>
                    <a:pt x="417" y="104"/>
                    <a:pt x="417" y="98"/>
                  </a:cubicBezTo>
                  <a:cubicBezTo>
                    <a:pt x="417" y="93"/>
                    <a:pt x="422" y="89"/>
                    <a:pt x="427" y="8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8" name="Freeform 432"/>
            <p:cNvSpPr>
              <a:spLocks noEditPoints="1"/>
            </p:cNvSpPr>
            <p:nvPr/>
          </p:nvSpPr>
          <p:spPr bwMode="auto">
            <a:xfrm>
              <a:off x="10955477" y="4397581"/>
              <a:ext cx="98761" cy="109269"/>
            </a:xfrm>
            <a:custGeom>
              <a:avLst/>
              <a:gdLst>
                <a:gd name="T0" fmla="*/ 23 w 47"/>
                <a:gd name="T1" fmla="*/ 0 h 47"/>
                <a:gd name="T2" fmla="*/ 0 w 47"/>
                <a:gd name="T3" fmla="*/ 23 h 47"/>
                <a:gd name="T4" fmla="*/ 23 w 47"/>
                <a:gd name="T5" fmla="*/ 47 h 47"/>
                <a:gd name="T6" fmla="*/ 47 w 47"/>
                <a:gd name="T7" fmla="*/ 23 h 47"/>
                <a:gd name="T8" fmla="*/ 23 w 47"/>
                <a:gd name="T9" fmla="*/ 0 h 47"/>
                <a:gd name="T10" fmla="*/ 23 w 47"/>
                <a:gd name="T11" fmla="*/ 33 h 47"/>
                <a:gd name="T12" fmla="*/ 14 w 47"/>
                <a:gd name="T13" fmla="*/ 23 h 47"/>
                <a:gd name="T14" fmla="*/ 23 w 47"/>
                <a:gd name="T15" fmla="*/ 13 h 47"/>
                <a:gd name="T16" fmla="*/ 33 w 47"/>
                <a:gd name="T17" fmla="*/ 23 h 47"/>
                <a:gd name="T18" fmla="*/ 23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ubicBezTo>
                    <a:pt x="47" y="10"/>
                    <a:pt x="36" y="0"/>
                    <a:pt x="23" y="0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8"/>
                    <a:pt x="14" y="23"/>
                  </a:cubicBez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8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29" name="Freeform 433"/>
            <p:cNvSpPr>
              <a:spLocks noEditPoints="1"/>
            </p:cNvSpPr>
            <p:nvPr/>
          </p:nvSpPr>
          <p:spPr bwMode="auto">
            <a:xfrm>
              <a:off x="9091455" y="3757715"/>
              <a:ext cx="627273" cy="259884"/>
            </a:xfrm>
            <a:custGeom>
              <a:avLst/>
              <a:gdLst>
                <a:gd name="T0" fmla="*/ 274 w 298"/>
                <a:gd name="T1" fmla="*/ 65 h 112"/>
                <a:gd name="T2" fmla="*/ 252 w 298"/>
                <a:gd name="T3" fmla="*/ 83 h 112"/>
                <a:gd name="T4" fmla="*/ 88 w 298"/>
                <a:gd name="T5" fmla="*/ 83 h 112"/>
                <a:gd name="T6" fmla="*/ 42 w 298"/>
                <a:gd name="T7" fmla="*/ 37 h 112"/>
                <a:gd name="T8" fmla="*/ 47 w 298"/>
                <a:gd name="T9" fmla="*/ 24 h 112"/>
                <a:gd name="T10" fmla="*/ 23 w 298"/>
                <a:gd name="T11" fmla="*/ 0 h 112"/>
                <a:gd name="T12" fmla="*/ 0 w 298"/>
                <a:gd name="T13" fmla="*/ 24 h 112"/>
                <a:gd name="T14" fmla="*/ 23 w 298"/>
                <a:gd name="T15" fmla="*/ 47 h 112"/>
                <a:gd name="T16" fmla="*/ 34 w 298"/>
                <a:gd name="T17" fmla="*/ 44 h 112"/>
                <a:gd name="T18" fmla="*/ 83 w 298"/>
                <a:gd name="T19" fmla="*/ 94 h 112"/>
                <a:gd name="T20" fmla="*/ 251 w 298"/>
                <a:gd name="T21" fmla="*/ 94 h 112"/>
                <a:gd name="T22" fmla="*/ 274 w 298"/>
                <a:gd name="T23" fmla="*/ 112 h 112"/>
                <a:gd name="T24" fmla="*/ 298 w 298"/>
                <a:gd name="T25" fmla="*/ 89 h 112"/>
                <a:gd name="T26" fmla="*/ 274 w 298"/>
                <a:gd name="T27" fmla="*/ 65 h 112"/>
                <a:gd name="T28" fmla="*/ 23 w 298"/>
                <a:gd name="T29" fmla="*/ 33 h 112"/>
                <a:gd name="T30" fmla="*/ 14 w 298"/>
                <a:gd name="T31" fmla="*/ 24 h 112"/>
                <a:gd name="T32" fmla="*/ 23 w 298"/>
                <a:gd name="T33" fmla="*/ 14 h 112"/>
                <a:gd name="T34" fmla="*/ 33 w 298"/>
                <a:gd name="T35" fmla="*/ 24 h 112"/>
                <a:gd name="T36" fmla="*/ 23 w 298"/>
                <a:gd name="T37" fmla="*/ 33 h 112"/>
                <a:gd name="T38" fmla="*/ 274 w 298"/>
                <a:gd name="T39" fmla="*/ 98 h 112"/>
                <a:gd name="T40" fmla="*/ 265 w 298"/>
                <a:gd name="T41" fmla="*/ 89 h 112"/>
                <a:gd name="T42" fmla="*/ 274 w 298"/>
                <a:gd name="T43" fmla="*/ 79 h 112"/>
                <a:gd name="T44" fmla="*/ 284 w 298"/>
                <a:gd name="T45" fmla="*/ 89 h 112"/>
                <a:gd name="T46" fmla="*/ 274 w 298"/>
                <a:gd name="T47" fmla="*/ 9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8" h="112">
                  <a:moveTo>
                    <a:pt x="274" y="65"/>
                  </a:moveTo>
                  <a:cubicBezTo>
                    <a:pt x="264" y="65"/>
                    <a:pt x="254" y="73"/>
                    <a:pt x="252" y="83"/>
                  </a:cubicBezTo>
                  <a:cubicBezTo>
                    <a:pt x="228" y="83"/>
                    <a:pt x="92" y="83"/>
                    <a:pt x="88" y="83"/>
                  </a:cubicBezTo>
                  <a:cubicBezTo>
                    <a:pt x="85" y="80"/>
                    <a:pt x="54" y="49"/>
                    <a:pt x="42" y="37"/>
                  </a:cubicBezTo>
                  <a:cubicBezTo>
                    <a:pt x="45" y="33"/>
                    <a:pt x="47" y="29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27" y="47"/>
                    <a:pt x="31" y="46"/>
                    <a:pt x="34" y="44"/>
                  </a:cubicBezTo>
                  <a:cubicBezTo>
                    <a:pt x="83" y="94"/>
                    <a:pt x="83" y="94"/>
                    <a:pt x="83" y="94"/>
                  </a:cubicBezTo>
                  <a:cubicBezTo>
                    <a:pt x="251" y="94"/>
                    <a:pt x="251" y="94"/>
                    <a:pt x="251" y="94"/>
                  </a:cubicBezTo>
                  <a:cubicBezTo>
                    <a:pt x="254" y="104"/>
                    <a:pt x="263" y="112"/>
                    <a:pt x="274" y="112"/>
                  </a:cubicBezTo>
                  <a:cubicBezTo>
                    <a:pt x="287" y="112"/>
                    <a:pt x="298" y="102"/>
                    <a:pt x="298" y="89"/>
                  </a:cubicBezTo>
                  <a:cubicBezTo>
                    <a:pt x="298" y="76"/>
                    <a:pt x="287" y="65"/>
                    <a:pt x="274" y="65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3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3" y="33"/>
                  </a:cubicBezTo>
                  <a:close/>
                  <a:moveTo>
                    <a:pt x="274" y="98"/>
                  </a:moveTo>
                  <a:cubicBezTo>
                    <a:pt x="269" y="98"/>
                    <a:pt x="265" y="94"/>
                    <a:pt x="265" y="89"/>
                  </a:cubicBezTo>
                  <a:cubicBezTo>
                    <a:pt x="265" y="83"/>
                    <a:pt x="269" y="79"/>
                    <a:pt x="274" y="79"/>
                  </a:cubicBezTo>
                  <a:cubicBezTo>
                    <a:pt x="280" y="79"/>
                    <a:pt x="284" y="83"/>
                    <a:pt x="284" y="89"/>
                  </a:cubicBezTo>
                  <a:cubicBezTo>
                    <a:pt x="284" y="94"/>
                    <a:pt x="280" y="98"/>
                    <a:pt x="274" y="9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0" name="Freeform 434"/>
            <p:cNvSpPr>
              <a:spLocks noEditPoints="1"/>
            </p:cNvSpPr>
            <p:nvPr/>
          </p:nvSpPr>
          <p:spPr bwMode="auto">
            <a:xfrm>
              <a:off x="8183021" y="4087493"/>
              <a:ext cx="612147" cy="228383"/>
            </a:xfrm>
            <a:custGeom>
              <a:avLst/>
              <a:gdLst>
                <a:gd name="T0" fmla="*/ 267 w 291"/>
                <a:gd name="T1" fmla="*/ 47 h 98"/>
                <a:gd name="T2" fmla="*/ 291 w 291"/>
                <a:gd name="T3" fmla="*/ 24 h 98"/>
                <a:gd name="T4" fmla="*/ 267 w 291"/>
                <a:gd name="T5" fmla="*/ 0 h 98"/>
                <a:gd name="T6" fmla="*/ 244 w 291"/>
                <a:gd name="T7" fmla="*/ 19 h 98"/>
                <a:gd name="T8" fmla="*/ 166 w 291"/>
                <a:gd name="T9" fmla="*/ 19 h 98"/>
                <a:gd name="T10" fmla="*/ 108 w 291"/>
                <a:gd name="T11" fmla="*/ 76 h 98"/>
                <a:gd name="T12" fmla="*/ 101 w 291"/>
                <a:gd name="T13" fmla="*/ 76 h 98"/>
                <a:gd name="T14" fmla="*/ 101 w 291"/>
                <a:gd name="T15" fmla="*/ 65 h 98"/>
                <a:gd name="T16" fmla="*/ 0 w 291"/>
                <a:gd name="T17" fmla="*/ 65 h 98"/>
                <a:gd name="T18" fmla="*/ 0 w 291"/>
                <a:gd name="T19" fmla="*/ 98 h 98"/>
                <a:gd name="T20" fmla="*/ 101 w 291"/>
                <a:gd name="T21" fmla="*/ 98 h 98"/>
                <a:gd name="T22" fmla="*/ 101 w 291"/>
                <a:gd name="T23" fmla="*/ 87 h 98"/>
                <a:gd name="T24" fmla="*/ 113 w 291"/>
                <a:gd name="T25" fmla="*/ 87 h 98"/>
                <a:gd name="T26" fmla="*/ 171 w 291"/>
                <a:gd name="T27" fmla="*/ 30 h 98"/>
                <a:gd name="T28" fmla="*/ 245 w 291"/>
                <a:gd name="T29" fmla="*/ 30 h 98"/>
                <a:gd name="T30" fmla="*/ 267 w 291"/>
                <a:gd name="T31" fmla="*/ 47 h 98"/>
                <a:gd name="T32" fmla="*/ 267 w 291"/>
                <a:gd name="T33" fmla="*/ 14 h 98"/>
                <a:gd name="T34" fmla="*/ 277 w 291"/>
                <a:gd name="T35" fmla="*/ 24 h 98"/>
                <a:gd name="T36" fmla="*/ 267 w 291"/>
                <a:gd name="T37" fmla="*/ 34 h 98"/>
                <a:gd name="T38" fmla="*/ 258 w 291"/>
                <a:gd name="T39" fmla="*/ 24 h 98"/>
                <a:gd name="T40" fmla="*/ 267 w 291"/>
                <a:gd name="T41" fmla="*/ 1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1" h="98">
                  <a:moveTo>
                    <a:pt x="267" y="47"/>
                  </a:moveTo>
                  <a:cubicBezTo>
                    <a:pt x="280" y="47"/>
                    <a:pt x="291" y="37"/>
                    <a:pt x="291" y="24"/>
                  </a:cubicBezTo>
                  <a:cubicBezTo>
                    <a:pt x="291" y="11"/>
                    <a:pt x="280" y="0"/>
                    <a:pt x="267" y="0"/>
                  </a:cubicBezTo>
                  <a:cubicBezTo>
                    <a:pt x="256" y="0"/>
                    <a:pt x="247" y="8"/>
                    <a:pt x="244" y="19"/>
                  </a:cubicBezTo>
                  <a:cubicBezTo>
                    <a:pt x="166" y="19"/>
                    <a:pt x="166" y="19"/>
                    <a:pt x="166" y="19"/>
                  </a:cubicBezTo>
                  <a:cubicBezTo>
                    <a:pt x="166" y="19"/>
                    <a:pt x="111" y="73"/>
                    <a:pt x="108" y="76"/>
                  </a:cubicBezTo>
                  <a:cubicBezTo>
                    <a:pt x="107" y="76"/>
                    <a:pt x="104" y="76"/>
                    <a:pt x="101" y="76"/>
                  </a:cubicBezTo>
                  <a:cubicBezTo>
                    <a:pt x="101" y="65"/>
                    <a:pt x="101" y="65"/>
                    <a:pt x="101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13" y="87"/>
                    <a:pt x="168" y="33"/>
                    <a:pt x="171" y="30"/>
                  </a:cubicBezTo>
                  <a:cubicBezTo>
                    <a:pt x="174" y="30"/>
                    <a:pt x="231" y="30"/>
                    <a:pt x="245" y="30"/>
                  </a:cubicBezTo>
                  <a:cubicBezTo>
                    <a:pt x="247" y="40"/>
                    <a:pt x="256" y="47"/>
                    <a:pt x="267" y="47"/>
                  </a:cubicBezTo>
                  <a:close/>
                  <a:moveTo>
                    <a:pt x="267" y="14"/>
                  </a:moveTo>
                  <a:cubicBezTo>
                    <a:pt x="273" y="14"/>
                    <a:pt x="277" y="19"/>
                    <a:pt x="277" y="24"/>
                  </a:cubicBezTo>
                  <a:cubicBezTo>
                    <a:pt x="277" y="29"/>
                    <a:pt x="273" y="34"/>
                    <a:pt x="267" y="34"/>
                  </a:cubicBezTo>
                  <a:cubicBezTo>
                    <a:pt x="262" y="34"/>
                    <a:pt x="258" y="29"/>
                    <a:pt x="258" y="24"/>
                  </a:cubicBezTo>
                  <a:cubicBezTo>
                    <a:pt x="258" y="19"/>
                    <a:pt x="262" y="14"/>
                    <a:pt x="26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1" name="Freeform 435"/>
            <p:cNvSpPr>
              <a:spLocks noEditPoints="1"/>
            </p:cNvSpPr>
            <p:nvPr/>
          </p:nvSpPr>
          <p:spPr bwMode="auto">
            <a:xfrm>
              <a:off x="8183021" y="3925066"/>
              <a:ext cx="872843" cy="247086"/>
            </a:xfrm>
            <a:custGeom>
              <a:avLst/>
              <a:gdLst>
                <a:gd name="T0" fmla="*/ 391 w 415"/>
                <a:gd name="T1" fmla="*/ 47 h 106"/>
                <a:gd name="T2" fmla="*/ 415 w 415"/>
                <a:gd name="T3" fmla="*/ 23 h 106"/>
                <a:gd name="T4" fmla="*/ 391 w 415"/>
                <a:gd name="T5" fmla="*/ 0 h 106"/>
                <a:gd name="T6" fmla="*/ 368 w 415"/>
                <a:gd name="T7" fmla="*/ 18 h 106"/>
                <a:gd name="T8" fmla="*/ 174 w 415"/>
                <a:gd name="T9" fmla="*/ 18 h 106"/>
                <a:gd name="T10" fmla="*/ 109 w 415"/>
                <a:gd name="T11" fmla="*/ 84 h 106"/>
                <a:gd name="T12" fmla="*/ 101 w 415"/>
                <a:gd name="T13" fmla="*/ 84 h 106"/>
                <a:gd name="T14" fmla="*/ 101 w 415"/>
                <a:gd name="T15" fmla="*/ 73 h 106"/>
                <a:gd name="T16" fmla="*/ 0 w 415"/>
                <a:gd name="T17" fmla="*/ 73 h 106"/>
                <a:gd name="T18" fmla="*/ 0 w 415"/>
                <a:gd name="T19" fmla="*/ 106 h 106"/>
                <a:gd name="T20" fmla="*/ 101 w 415"/>
                <a:gd name="T21" fmla="*/ 106 h 106"/>
                <a:gd name="T22" fmla="*/ 101 w 415"/>
                <a:gd name="T23" fmla="*/ 95 h 106"/>
                <a:gd name="T24" fmla="*/ 114 w 415"/>
                <a:gd name="T25" fmla="*/ 95 h 106"/>
                <a:gd name="T26" fmla="*/ 179 w 415"/>
                <a:gd name="T27" fmla="*/ 29 h 106"/>
                <a:gd name="T28" fmla="*/ 369 w 415"/>
                <a:gd name="T29" fmla="*/ 29 h 106"/>
                <a:gd name="T30" fmla="*/ 391 w 415"/>
                <a:gd name="T31" fmla="*/ 47 h 106"/>
                <a:gd name="T32" fmla="*/ 391 w 415"/>
                <a:gd name="T33" fmla="*/ 13 h 106"/>
                <a:gd name="T34" fmla="*/ 401 w 415"/>
                <a:gd name="T35" fmla="*/ 23 h 106"/>
                <a:gd name="T36" fmla="*/ 391 w 415"/>
                <a:gd name="T37" fmla="*/ 33 h 106"/>
                <a:gd name="T38" fmla="*/ 381 w 415"/>
                <a:gd name="T39" fmla="*/ 23 h 106"/>
                <a:gd name="T40" fmla="*/ 391 w 415"/>
                <a:gd name="T41" fmla="*/ 1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5" h="106">
                  <a:moveTo>
                    <a:pt x="391" y="47"/>
                  </a:moveTo>
                  <a:cubicBezTo>
                    <a:pt x="404" y="47"/>
                    <a:pt x="415" y="36"/>
                    <a:pt x="415" y="23"/>
                  </a:cubicBezTo>
                  <a:cubicBezTo>
                    <a:pt x="415" y="10"/>
                    <a:pt x="404" y="0"/>
                    <a:pt x="391" y="0"/>
                  </a:cubicBezTo>
                  <a:cubicBezTo>
                    <a:pt x="380" y="0"/>
                    <a:pt x="370" y="8"/>
                    <a:pt x="368" y="18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4" y="18"/>
                    <a:pt x="112" y="81"/>
                    <a:pt x="109" y="84"/>
                  </a:cubicBezTo>
                  <a:cubicBezTo>
                    <a:pt x="108" y="84"/>
                    <a:pt x="104" y="84"/>
                    <a:pt x="101" y="8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114" y="95"/>
                    <a:pt x="114" y="95"/>
                    <a:pt x="114" y="95"/>
                  </a:cubicBezTo>
                  <a:cubicBezTo>
                    <a:pt x="114" y="95"/>
                    <a:pt x="176" y="32"/>
                    <a:pt x="179" y="29"/>
                  </a:cubicBezTo>
                  <a:cubicBezTo>
                    <a:pt x="183" y="29"/>
                    <a:pt x="342" y="29"/>
                    <a:pt x="369" y="29"/>
                  </a:cubicBezTo>
                  <a:cubicBezTo>
                    <a:pt x="371" y="39"/>
                    <a:pt x="380" y="47"/>
                    <a:pt x="391" y="47"/>
                  </a:cubicBezTo>
                  <a:close/>
                  <a:moveTo>
                    <a:pt x="391" y="13"/>
                  </a:moveTo>
                  <a:cubicBezTo>
                    <a:pt x="397" y="13"/>
                    <a:pt x="401" y="18"/>
                    <a:pt x="401" y="23"/>
                  </a:cubicBezTo>
                  <a:cubicBezTo>
                    <a:pt x="401" y="29"/>
                    <a:pt x="397" y="33"/>
                    <a:pt x="391" y="33"/>
                  </a:cubicBezTo>
                  <a:cubicBezTo>
                    <a:pt x="386" y="33"/>
                    <a:pt x="381" y="29"/>
                    <a:pt x="381" y="23"/>
                  </a:cubicBezTo>
                  <a:cubicBezTo>
                    <a:pt x="381" y="18"/>
                    <a:pt x="386" y="13"/>
                    <a:pt x="391" y="1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2" name="Freeform 436"/>
            <p:cNvSpPr>
              <a:spLocks noEditPoints="1"/>
            </p:cNvSpPr>
            <p:nvPr/>
          </p:nvSpPr>
          <p:spPr bwMode="auto">
            <a:xfrm>
              <a:off x="8830758" y="2313587"/>
              <a:ext cx="1022321" cy="651679"/>
            </a:xfrm>
            <a:custGeom>
              <a:avLst/>
              <a:gdLst>
                <a:gd name="T0" fmla="*/ 215 w 486"/>
                <a:gd name="T1" fmla="*/ 198 h 280"/>
                <a:gd name="T2" fmla="*/ 215 w 486"/>
                <a:gd name="T3" fmla="*/ 113 h 280"/>
                <a:gd name="T4" fmla="*/ 225 w 486"/>
                <a:gd name="T5" fmla="*/ 113 h 280"/>
                <a:gd name="T6" fmla="*/ 225 w 486"/>
                <a:gd name="T7" fmla="*/ 0 h 280"/>
                <a:gd name="T8" fmla="*/ 193 w 486"/>
                <a:gd name="T9" fmla="*/ 0 h 280"/>
                <a:gd name="T10" fmla="*/ 193 w 486"/>
                <a:gd name="T11" fmla="*/ 113 h 280"/>
                <a:gd name="T12" fmla="*/ 204 w 486"/>
                <a:gd name="T13" fmla="*/ 113 h 280"/>
                <a:gd name="T14" fmla="*/ 204 w 486"/>
                <a:gd name="T15" fmla="*/ 198 h 280"/>
                <a:gd name="T16" fmla="*/ 186 w 486"/>
                <a:gd name="T17" fmla="*/ 219 h 280"/>
                <a:gd name="T18" fmla="*/ 47 w 486"/>
                <a:gd name="T19" fmla="*/ 219 h 280"/>
                <a:gd name="T20" fmla="*/ 24 w 486"/>
                <a:gd name="T21" fmla="*/ 197 h 280"/>
                <a:gd name="T22" fmla="*/ 0 w 486"/>
                <a:gd name="T23" fmla="*/ 221 h 280"/>
                <a:gd name="T24" fmla="*/ 24 w 486"/>
                <a:gd name="T25" fmla="*/ 244 h 280"/>
                <a:gd name="T26" fmla="*/ 45 w 486"/>
                <a:gd name="T27" fmla="*/ 230 h 280"/>
                <a:gd name="T28" fmla="*/ 188 w 486"/>
                <a:gd name="T29" fmla="*/ 230 h 280"/>
                <a:gd name="T30" fmla="*/ 210 w 486"/>
                <a:gd name="T31" fmla="*/ 244 h 280"/>
                <a:gd name="T32" fmla="*/ 231 w 486"/>
                <a:gd name="T33" fmla="*/ 230 h 280"/>
                <a:gd name="T34" fmla="*/ 429 w 486"/>
                <a:gd name="T35" fmla="*/ 230 h 280"/>
                <a:gd name="T36" fmla="*/ 443 w 486"/>
                <a:gd name="T37" fmla="*/ 244 h 280"/>
                <a:gd name="T38" fmla="*/ 439 w 486"/>
                <a:gd name="T39" fmla="*/ 257 h 280"/>
                <a:gd name="T40" fmla="*/ 462 w 486"/>
                <a:gd name="T41" fmla="*/ 280 h 280"/>
                <a:gd name="T42" fmla="*/ 486 w 486"/>
                <a:gd name="T43" fmla="*/ 257 h 280"/>
                <a:gd name="T44" fmla="*/ 462 w 486"/>
                <a:gd name="T45" fmla="*/ 233 h 280"/>
                <a:gd name="T46" fmla="*/ 451 w 486"/>
                <a:gd name="T47" fmla="*/ 236 h 280"/>
                <a:gd name="T48" fmla="*/ 434 w 486"/>
                <a:gd name="T49" fmla="*/ 219 h 280"/>
                <a:gd name="T50" fmla="*/ 233 w 486"/>
                <a:gd name="T51" fmla="*/ 219 h 280"/>
                <a:gd name="T52" fmla="*/ 215 w 486"/>
                <a:gd name="T53" fmla="*/ 198 h 280"/>
                <a:gd name="T54" fmla="*/ 24 w 486"/>
                <a:gd name="T55" fmla="*/ 230 h 280"/>
                <a:gd name="T56" fmla="*/ 14 w 486"/>
                <a:gd name="T57" fmla="*/ 221 h 280"/>
                <a:gd name="T58" fmla="*/ 24 w 486"/>
                <a:gd name="T59" fmla="*/ 211 h 280"/>
                <a:gd name="T60" fmla="*/ 34 w 486"/>
                <a:gd name="T61" fmla="*/ 221 h 280"/>
                <a:gd name="T62" fmla="*/ 24 w 486"/>
                <a:gd name="T63" fmla="*/ 230 h 280"/>
                <a:gd name="T64" fmla="*/ 210 w 486"/>
                <a:gd name="T65" fmla="*/ 230 h 280"/>
                <a:gd name="T66" fmla="*/ 200 w 486"/>
                <a:gd name="T67" fmla="*/ 221 h 280"/>
                <a:gd name="T68" fmla="*/ 210 w 486"/>
                <a:gd name="T69" fmla="*/ 211 h 280"/>
                <a:gd name="T70" fmla="*/ 220 w 486"/>
                <a:gd name="T71" fmla="*/ 221 h 280"/>
                <a:gd name="T72" fmla="*/ 210 w 486"/>
                <a:gd name="T73" fmla="*/ 230 h 280"/>
                <a:gd name="T74" fmla="*/ 462 w 486"/>
                <a:gd name="T75" fmla="*/ 247 h 280"/>
                <a:gd name="T76" fmla="*/ 472 w 486"/>
                <a:gd name="T77" fmla="*/ 257 h 280"/>
                <a:gd name="T78" fmla="*/ 462 w 486"/>
                <a:gd name="T79" fmla="*/ 266 h 280"/>
                <a:gd name="T80" fmla="*/ 452 w 486"/>
                <a:gd name="T81" fmla="*/ 257 h 280"/>
                <a:gd name="T82" fmla="*/ 462 w 486"/>
                <a:gd name="T83" fmla="*/ 24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86" h="280">
                  <a:moveTo>
                    <a:pt x="215" y="198"/>
                  </a:moveTo>
                  <a:cubicBezTo>
                    <a:pt x="215" y="113"/>
                    <a:pt x="215" y="113"/>
                    <a:pt x="215" y="113"/>
                  </a:cubicBezTo>
                  <a:cubicBezTo>
                    <a:pt x="225" y="113"/>
                    <a:pt x="225" y="113"/>
                    <a:pt x="225" y="113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113"/>
                    <a:pt x="193" y="113"/>
                    <a:pt x="193" y="113"/>
                  </a:cubicBezTo>
                  <a:cubicBezTo>
                    <a:pt x="204" y="113"/>
                    <a:pt x="204" y="113"/>
                    <a:pt x="204" y="113"/>
                  </a:cubicBezTo>
                  <a:cubicBezTo>
                    <a:pt x="204" y="198"/>
                    <a:pt x="204" y="198"/>
                    <a:pt x="204" y="198"/>
                  </a:cubicBezTo>
                  <a:cubicBezTo>
                    <a:pt x="194" y="201"/>
                    <a:pt x="187" y="209"/>
                    <a:pt x="186" y="219"/>
                  </a:cubicBezTo>
                  <a:cubicBezTo>
                    <a:pt x="47" y="219"/>
                    <a:pt x="47" y="219"/>
                    <a:pt x="47" y="219"/>
                  </a:cubicBezTo>
                  <a:cubicBezTo>
                    <a:pt x="47" y="207"/>
                    <a:pt x="37" y="197"/>
                    <a:pt x="24" y="197"/>
                  </a:cubicBezTo>
                  <a:cubicBezTo>
                    <a:pt x="11" y="197"/>
                    <a:pt x="0" y="208"/>
                    <a:pt x="0" y="221"/>
                  </a:cubicBezTo>
                  <a:cubicBezTo>
                    <a:pt x="0" y="234"/>
                    <a:pt x="11" y="244"/>
                    <a:pt x="24" y="244"/>
                  </a:cubicBezTo>
                  <a:cubicBezTo>
                    <a:pt x="34" y="244"/>
                    <a:pt x="42" y="239"/>
                    <a:pt x="45" y="230"/>
                  </a:cubicBezTo>
                  <a:cubicBezTo>
                    <a:pt x="188" y="230"/>
                    <a:pt x="188" y="230"/>
                    <a:pt x="188" y="230"/>
                  </a:cubicBezTo>
                  <a:cubicBezTo>
                    <a:pt x="192" y="239"/>
                    <a:pt x="200" y="244"/>
                    <a:pt x="210" y="244"/>
                  </a:cubicBezTo>
                  <a:cubicBezTo>
                    <a:pt x="220" y="244"/>
                    <a:pt x="228" y="238"/>
                    <a:pt x="231" y="230"/>
                  </a:cubicBezTo>
                  <a:cubicBezTo>
                    <a:pt x="258" y="230"/>
                    <a:pt x="425" y="230"/>
                    <a:pt x="429" y="230"/>
                  </a:cubicBezTo>
                  <a:cubicBezTo>
                    <a:pt x="431" y="232"/>
                    <a:pt x="438" y="239"/>
                    <a:pt x="443" y="244"/>
                  </a:cubicBezTo>
                  <a:cubicBezTo>
                    <a:pt x="440" y="247"/>
                    <a:pt x="439" y="252"/>
                    <a:pt x="439" y="257"/>
                  </a:cubicBezTo>
                  <a:cubicBezTo>
                    <a:pt x="439" y="270"/>
                    <a:pt x="449" y="280"/>
                    <a:pt x="462" y="280"/>
                  </a:cubicBezTo>
                  <a:cubicBezTo>
                    <a:pt x="475" y="280"/>
                    <a:pt x="486" y="270"/>
                    <a:pt x="486" y="257"/>
                  </a:cubicBezTo>
                  <a:cubicBezTo>
                    <a:pt x="486" y="244"/>
                    <a:pt x="475" y="233"/>
                    <a:pt x="462" y="233"/>
                  </a:cubicBezTo>
                  <a:cubicBezTo>
                    <a:pt x="458" y="233"/>
                    <a:pt x="454" y="234"/>
                    <a:pt x="451" y="236"/>
                  </a:cubicBezTo>
                  <a:cubicBezTo>
                    <a:pt x="434" y="219"/>
                    <a:pt x="434" y="219"/>
                    <a:pt x="434" y="219"/>
                  </a:cubicBezTo>
                  <a:cubicBezTo>
                    <a:pt x="233" y="219"/>
                    <a:pt x="233" y="219"/>
                    <a:pt x="233" y="219"/>
                  </a:cubicBezTo>
                  <a:cubicBezTo>
                    <a:pt x="232" y="208"/>
                    <a:pt x="225" y="200"/>
                    <a:pt x="215" y="198"/>
                  </a:cubicBezTo>
                  <a:close/>
                  <a:moveTo>
                    <a:pt x="24" y="230"/>
                  </a:moveTo>
                  <a:cubicBezTo>
                    <a:pt x="19" y="230"/>
                    <a:pt x="14" y="226"/>
                    <a:pt x="14" y="221"/>
                  </a:cubicBezTo>
                  <a:cubicBezTo>
                    <a:pt x="14" y="215"/>
                    <a:pt x="19" y="211"/>
                    <a:pt x="24" y="211"/>
                  </a:cubicBezTo>
                  <a:cubicBezTo>
                    <a:pt x="29" y="211"/>
                    <a:pt x="34" y="215"/>
                    <a:pt x="34" y="221"/>
                  </a:cubicBezTo>
                  <a:cubicBezTo>
                    <a:pt x="34" y="226"/>
                    <a:pt x="29" y="230"/>
                    <a:pt x="24" y="230"/>
                  </a:cubicBezTo>
                  <a:close/>
                  <a:moveTo>
                    <a:pt x="210" y="230"/>
                  </a:moveTo>
                  <a:cubicBezTo>
                    <a:pt x="204" y="230"/>
                    <a:pt x="200" y="226"/>
                    <a:pt x="200" y="221"/>
                  </a:cubicBezTo>
                  <a:cubicBezTo>
                    <a:pt x="200" y="215"/>
                    <a:pt x="204" y="211"/>
                    <a:pt x="210" y="211"/>
                  </a:cubicBezTo>
                  <a:cubicBezTo>
                    <a:pt x="215" y="211"/>
                    <a:pt x="220" y="215"/>
                    <a:pt x="220" y="221"/>
                  </a:cubicBezTo>
                  <a:cubicBezTo>
                    <a:pt x="220" y="226"/>
                    <a:pt x="215" y="230"/>
                    <a:pt x="210" y="230"/>
                  </a:cubicBezTo>
                  <a:close/>
                  <a:moveTo>
                    <a:pt x="462" y="247"/>
                  </a:moveTo>
                  <a:cubicBezTo>
                    <a:pt x="468" y="247"/>
                    <a:pt x="472" y="251"/>
                    <a:pt x="472" y="257"/>
                  </a:cubicBezTo>
                  <a:cubicBezTo>
                    <a:pt x="472" y="262"/>
                    <a:pt x="468" y="266"/>
                    <a:pt x="462" y="266"/>
                  </a:cubicBezTo>
                  <a:cubicBezTo>
                    <a:pt x="457" y="266"/>
                    <a:pt x="452" y="262"/>
                    <a:pt x="452" y="257"/>
                  </a:cubicBezTo>
                  <a:cubicBezTo>
                    <a:pt x="452" y="251"/>
                    <a:pt x="457" y="247"/>
                    <a:pt x="462" y="24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3" name="Freeform 437"/>
            <p:cNvSpPr>
              <a:spLocks noEditPoints="1"/>
            </p:cNvSpPr>
            <p:nvPr/>
          </p:nvSpPr>
          <p:spPr bwMode="auto">
            <a:xfrm>
              <a:off x="6897332" y="1226800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4 w 47"/>
                <a:gd name="T3" fmla="*/ 0 h 47"/>
                <a:gd name="T4" fmla="*/ 0 w 47"/>
                <a:gd name="T5" fmla="*/ 24 h 47"/>
                <a:gd name="T6" fmla="*/ 24 w 47"/>
                <a:gd name="T7" fmla="*/ 47 h 47"/>
                <a:gd name="T8" fmla="*/ 47 w 47"/>
                <a:gd name="T9" fmla="*/ 24 h 47"/>
                <a:gd name="T10" fmla="*/ 14 w 47"/>
                <a:gd name="T11" fmla="*/ 24 h 47"/>
                <a:gd name="T12" fmla="*/ 24 w 47"/>
                <a:gd name="T13" fmla="*/ 14 h 47"/>
                <a:gd name="T14" fmla="*/ 34 w 47"/>
                <a:gd name="T15" fmla="*/ 24 h 47"/>
                <a:gd name="T16" fmla="*/ 24 w 47"/>
                <a:gd name="T17" fmla="*/ 33 h 47"/>
                <a:gd name="T18" fmla="*/ 14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7" y="47"/>
                    <a:pt x="47" y="37"/>
                    <a:pt x="47" y="24"/>
                  </a:cubicBezTo>
                  <a:close/>
                  <a:moveTo>
                    <a:pt x="14" y="24"/>
                  </a:move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4" name="Freeform 438"/>
            <p:cNvSpPr>
              <a:spLocks noEditPoints="1"/>
            </p:cNvSpPr>
            <p:nvPr/>
          </p:nvSpPr>
          <p:spPr bwMode="auto">
            <a:xfrm>
              <a:off x="9085226" y="2939672"/>
              <a:ext cx="1011645" cy="388842"/>
            </a:xfrm>
            <a:custGeom>
              <a:avLst/>
              <a:gdLst>
                <a:gd name="T0" fmla="*/ 301 w 481"/>
                <a:gd name="T1" fmla="*/ 24 h 167"/>
                <a:gd name="T2" fmla="*/ 277 w 481"/>
                <a:gd name="T3" fmla="*/ 0 h 167"/>
                <a:gd name="T4" fmla="*/ 255 w 481"/>
                <a:gd name="T5" fmla="*/ 18 h 167"/>
                <a:gd name="T6" fmla="*/ 47 w 481"/>
                <a:gd name="T7" fmla="*/ 18 h 167"/>
                <a:gd name="T8" fmla="*/ 24 w 481"/>
                <a:gd name="T9" fmla="*/ 0 h 167"/>
                <a:gd name="T10" fmla="*/ 0 w 481"/>
                <a:gd name="T11" fmla="*/ 24 h 167"/>
                <a:gd name="T12" fmla="*/ 24 w 481"/>
                <a:gd name="T13" fmla="*/ 47 h 167"/>
                <a:gd name="T14" fmla="*/ 47 w 481"/>
                <a:gd name="T15" fmla="*/ 29 h 167"/>
                <a:gd name="T16" fmla="*/ 255 w 481"/>
                <a:gd name="T17" fmla="*/ 29 h 167"/>
                <a:gd name="T18" fmla="*/ 273 w 481"/>
                <a:gd name="T19" fmla="*/ 47 h 167"/>
                <a:gd name="T20" fmla="*/ 273 w 481"/>
                <a:gd name="T21" fmla="*/ 160 h 167"/>
                <a:gd name="T22" fmla="*/ 381 w 481"/>
                <a:gd name="T23" fmla="*/ 160 h 167"/>
                <a:gd name="T24" fmla="*/ 381 w 481"/>
                <a:gd name="T25" fmla="*/ 167 h 167"/>
                <a:gd name="T26" fmla="*/ 481 w 481"/>
                <a:gd name="T27" fmla="*/ 167 h 167"/>
                <a:gd name="T28" fmla="*/ 481 w 481"/>
                <a:gd name="T29" fmla="*/ 134 h 167"/>
                <a:gd name="T30" fmla="*/ 381 w 481"/>
                <a:gd name="T31" fmla="*/ 134 h 167"/>
                <a:gd name="T32" fmla="*/ 381 w 481"/>
                <a:gd name="T33" fmla="*/ 149 h 167"/>
                <a:gd name="T34" fmla="*/ 284 w 481"/>
                <a:gd name="T35" fmla="*/ 149 h 167"/>
                <a:gd name="T36" fmla="*/ 284 w 481"/>
                <a:gd name="T37" fmla="*/ 46 h 167"/>
                <a:gd name="T38" fmla="*/ 301 w 481"/>
                <a:gd name="T39" fmla="*/ 24 h 167"/>
                <a:gd name="T40" fmla="*/ 24 w 481"/>
                <a:gd name="T41" fmla="*/ 33 h 167"/>
                <a:gd name="T42" fmla="*/ 14 w 481"/>
                <a:gd name="T43" fmla="*/ 24 h 167"/>
                <a:gd name="T44" fmla="*/ 24 w 481"/>
                <a:gd name="T45" fmla="*/ 14 h 167"/>
                <a:gd name="T46" fmla="*/ 33 w 481"/>
                <a:gd name="T47" fmla="*/ 24 h 167"/>
                <a:gd name="T48" fmla="*/ 24 w 481"/>
                <a:gd name="T49" fmla="*/ 33 h 167"/>
                <a:gd name="T50" fmla="*/ 268 w 481"/>
                <a:gd name="T51" fmla="*/ 24 h 167"/>
                <a:gd name="T52" fmla="*/ 277 w 481"/>
                <a:gd name="T53" fmla="*/ 14 h 167"/>
                <a:gd name="T54" fmla="*/ 287 w 481"/>
                <a:gd name="T55" fmla="*/ 24 h 167"/>
                <a:gd name="T56" fmla="*/ 277 w 481"/>
                <a:gd name="T57" fmla="*/ 33 h 167"/>
                <a:gd name="T58" fmla="*/ 268 w 481"/>
                <a:gd name="T59" fmla="*/ 24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81" h="167">
                  <a:moveTo>
                    <a:pt x="301" y="24"/>
                  </a:moveTo>
                  <a:cubicBezTo>
                    <a:pt x="301" y="11"/>
                    <a:pt x="290" y="0"/>
                    <a:pt x="277" y="0"/>
                  </a:cubicBezTo>
                  <a:cubicBezTo>
                    <a:pt x="266" y="0"/>
                    <a:pt x="257" y="8"/>
                    <a:pt x="255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4" y="8"/>
                    <a:pt x="35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5" y="47"/>
                    <a:pt x="44" y="40"/>
                    <a:pt x="47" y="29"/>
                  </a:cubicBezTo>
                  <a:cubicBezTo>
                    <a:pt x="255" y="29"/>
                    <a:pt x="255" y="29"/>
                    <a:pt x="255" y="29"/>
                  </a:cubicBezTo>
                  <a:cubicBezTo>
                    <a:pt x="257" y="38"/>
                    <a:pt x="264" y="45"/>
                    <a:pt x="273" y="47"/>
                  </a:cubicBezTo>
                  <a:cubicBezTo>
                    <a:pt x="273" y="160"/>
                    <a:pt x="273" y="160"/>
                    <a:pt x="273" y="160"/>
                  </a:cubicBezTo>
                  <a:cubicBezTo>
                    <a:pt x="381" y="160"/>
                    <a:pt x="381" y="160"/>
                    <a:pt x="381" y="160"/>
                  </a:cubicBezTo>
                  <a:cubicBezTo>
                    <a:pt x="381" y="167"/>
                    <a:pt x="381" y="167"/>
                    <a:pt x="381" y="167"/>
                  </a:cubicBezTo>
                  <a:cubicBezTo>
                    <a:pt x="481" y="167"/>
                    <a:pt x="481" y="167"/>
                    <a:pt x="481" y="167"/>
                  </a:cubicBezTo>
                  <a:cubicBezTo>
                    <a:pt x="481" y="134"/>
                    <a:pt x="481" y="134"/>
                    <a:pt x="481" y="134"/>
                  </a:cubicBezTo>
                  <a:cubicBezTo>
                    <a:pt x="381" y="134"/>
                    <a:pt x="381" y="134"/>
                    <a:pt x="381" y="134"/>
                  </a:cubicBezTo>
                  <a:cubicBezTo>
                    <a:pt x="381" y="149"/>
                    <a:pt x="381" y="149"/>
                    <a:pt x="381" y="149"/>
                  </a:cubicBezTo>
                  <a:cubicBezTo>
                    <a:pt x="356" y="149"/>
                    <a:pt x="292" y="149"/>
                    <a:pt x="284" y="149"/>
                  </a:cubicBezTo>
                  <a:cubicBezTo>
                    <a:pt x="284" y="140"/>
                    <a:pt x="284" y="65"/>
                    <a:pt x="284" y="46"/>
                  </a:cubicBezTo>
                  <a:cubicBezTo>
                    <a:pt x="294" y="43"/>
                    <a:pt x="301" y="34"/>
                    <a:pt x="301" y="24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lose/>
                  <a:moveTo>
                    <a:pt x="268" y="24"/>
                  </a:moveTo>
                  <a:cubicBezTo>
                    <a:pt x="268" y="18"/>
                    <a:pt x="272" y="14"/>
                    <a:pt x="277" y="14"/>
                  </a:cubicBezTo>
                  <a:cubicBezTo>
                    <a:pt x="283" y="14"/>
                    <a:pt x="287" y="18"/>
                    <a:pt x="287" y="24"/>
                  </a:cubicBezTo>
                  <a:cubicBezTo>
                    <a:pt x="287" y="29"/>
                    <a:pt x="283" y="33"/>
                    <a:pt x="277" y="33"/>
                  </a:cubicBezTo>
                  <a:cubicBezTo>
                    <a:pt x="272" y="33"/>
                    <a:pt x="268" y="29"/>
                    <a:pt x="268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5" name="Freeform 439"/>
            <p:cNvSpPr>
              <a:spLocks noEditPoints="1"/>
            </p:cNvSpPr>
            <p:nvPr/>
          </p:nvSpPr>
          <p:spPr bwMode="auto">
            <a:xfrm>
              <a:off x="7629596" y="3263542"/>
              <a:ext cx="1890716" cy="267759"/>
            </a:xfrm>
            <a:custGeom>
              <a:avLst/>
              <a:gdLst>
                <a:gd name="T0" fmla="*/ 875 w 899"/>
                <a:gd name="T1" fmla="*/ 83 h 115"/>
                <a:gd name="T2" fmla="*/ 899 w 899"/>
                <a:gd name="T3" fmla="*/ 59 h 115"/>
                <a:gd name="T4" fmla="*/ 875 w 899"/>
                <a:gd name="T5" fmla="*/ 36 h 115"/>
                <a:gd name="T6" fmla="*/ 852 w 899"/>
                <a:gd name="T7" fmla="*/ 57 h 115"/>
                <a:gd name="T8" fmla="*/ 220 w 899"/>
                <a:gd name="T9" fmla="*/ 57 h 115"/>
                <a:gd name="T10" fmla="*/ 220 w 899"/>
                <a:gd name="T11" fmla="*/ 46 h 115"/>
                <a:gd name="T12" fmla="*/ 237 w 899"/>
                <a:gd name="T13" fmla="*/ 23 h 115"/>
                <a:gd name="T14" fmla="*/ 214 w 899"/>
                <a:gd name="T15" fmla="*/ 0 h 115"/>
                <a:gd name="T16" fmla="*/ 191 w 899"/>
                <a:gd name="T17" fmla="*/ 19 h 115"/>
                <a:gd name="T18" fmla="*/ 47 w 899"/>
                <a:gd name="T19" fmla="*/ 19 h 115"/>
                <a:gd name="T20" fmla="*/ 24 w 899"/>
                <a:gd name="T21" fmla="*/ 0 h 115"/>
                <a:gd name="T22" fmla="*/ 0 w 899"/>
                <a:gd name="T23" fmla="*/ 23 h 115"/>
                <a:gd name="T24" fmla="*/ 24 w 899"/>
                <a:gd name="T25" fmla="*/ 47 h 115"/>
                <a:gd name="T26" fmla="*/ 46 w 899"/>
                <a:gd name="T27" fmla="*/ 30 h 115"/>
                <a:gd name="T28" fmla="*/ 191 w 899"/>
                <a:gd name="T29" fmla="*/ 30 h 115"/>
                <a:gd name="T30" fmla="*/ 209 w 899"/>
                <a:gd name="T31" fmla="*/ 47 h 115"/>
                <a:gd name="T32" fmla="*/ 209 w 899"/>
                <a:gd name="T33" fmla="*/ 68 h 115"/>
                <a:gd name="T34" fmla="*/ 527 w 899"/>
                <a:gd name="T35" fmla="*/ 68 h 115"/>
                <a:gd name="T36" fmla="*/ 505 w 899"/>
                <a:gd name="T37" fmla="*/ 91 h 115"/>
                <a:gd name="T38" fmla="*/ 528 w 899"/>
                <a:gd name="T39" fmla="*/ 115 h 115"/>
                <a:gd name="T40" fmla="*/ 552 w 899"/>
                <a:gd name="T41" fmla="*/ 91 h 115"/>
                <a:gd name="T42" fmla="*/ 530 w 899"/>
                <a:gd name="T43" fmla="*/ 68 h 115"/>
                <a:gd name="T44" fmla="*/ 853 w 899"/>
                <a:gd name="T45" fmla="*/ 68 h 115"/>
                <a:gd name="T46" fmla="*/ 875 w 899"/>
                <a:gd name="T47" fmla="*/ 83 h 115"/>
                <a:gd name="T48" fmla="*/ 875 w 899"/>
                <a:gd name="T49" fmla="*/ 50 h 115"/>
                <a:gd name="T50" fmla="*/ 885 w 899"/>
                <a:gd name="T51" fmla="*/ 59 h 115"/>
                <a:gd name="T52" fmla="*/ 875 w 899"/>
                <a:gd name="T53" fmla="*/ 69 h 115"/>
                <a:gd name="T54" fmla="*/ 865 w 899"/>
                <a:gd name="T55" fmla="*/ 59 h 115"/>
                <a:gd name="T56" fmla="*/ 875 w 899"/>
                <a:gd name="T57" fmla="*/ 50 h 115"/>
                <a:gd name="T58" fmla="*/ 24 w 899"/>
                <a:gd name="T59" fmla="*/ 33 h 115"/>
                <a:gd name="T60" fmla="*/ 14 w 899"/>
                <a:gd name="T61" fmla="*/ 23 h 115"/>
                <a:gd name="T62" fmla="*/ 24 w 899"/>
                <a:gd name="T63" fmla="*/ 14 h 115"/>
                <a:gd name="T64" fmla="*/ 34 w 899"/>
                <a:gd name="T65" fmla="*/ 23 h 115"/>
                <a:gd name="T66" fmla="*/ 24 w 899"/>
                <a:gd name="T67" fmla="*/ 33 h 115"/>
                <a:gd name="T68" fmla="*/ 204 w 899"/>
                <a:gd name="T69" fmla="*/ 23 h 115"/>
                <a:gd name="T70" fmla="*/ 214 w 899"/>
                <a:gd name="T71" fmla="*/ 14 h 115"/>
                <a:gd name="T72" fmla="*/ 223 w 899"/>
                <a:gd name="T73" fmla="*/ 23 h 115"/>
                <a:gd name="T74" fmla="*/ 214 w 899"/>
                <a:gd name="T75" fmla="*/ 33 h 115"/>
                <a:gd name="T76" fmla="*/ 204 w 899"/>
                <a:gd name="T77" fmla="*/ 23 h 115"/>
                <a:gd name="T78" fmla="*/ 538 w 899"/>
                <a:gd name="T79" fmla="*/ 91 h 115"/>
                <a:gd name="T80" fmla="*/ 528 w 899"/>
                <a:gd name="T81" fmla="*/ 101 h 115"/>
                <a:gd name="T82" fmla="*/ 519 w 899"/>
                <a:gd name="T83" fmla="*/ 91 h 115"/>
                <a:gd name="T84" fmla="*/ 528 w 899"/>
                <a:gd name="T85" fmla="*/ 82 h 115"/>
                <a:gd name="T86" fmla="*/ 538 w 899"/>
                <a:gd name="T87" fmla="*/ 9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99" h="115">
                  <a:moveTo>
                    <a:pt x="875" y="83"/>
                  </a:moveTo>
                  <a:cubicBezTo>
                    <a:pt x="888" y="83"/>
                    <a:pt x="899" y="72"/>
                    <a:pt x="899" y="59"/>
                  </a:cubicBezTo>
                  <a:cubicBezTo>
                    <a:pt x="899" y="46"/>
                    <a:pt x="888" y="36"/>
                    <a:pt x="875" y="36"/>
                  </a:cubicBezTo>
                  <a:cubicBezTo>
                    <a:pt x="863" y="36"/>
                    <a:pt x="853" y="45"/>
                    <a:pt x="852" y="57"/>
                  </a:cubicBezTo>
                  <a:cubicBezTo>
                    <a:pt x="787" y="57"/>
                    <a:pt x="230" y="57"/>
                    <a:pt x="220" y="57"/>
                  </a:cubicBezTo>
                  <a:cubicBezTo>
                    <a:pt x="220" y="54"/>
                    <a:pt x="220" y="49"/>
                    <a:pt x="220" y="46"/>
                  </a:cubicBezTo>
                  <a:cubicBezTo>
                    <a:pt x="230" y="43"/>
                    <a:pt x="237" y="34"/>
                    <a:pt x="237" y="23"/>
                  </a:cubicBezTo>
                  <a:cubicBezTo>
                    <a:pt x="237" y="10"/>
                    <a:pt x="227" y="0"/>
                    <a:pt x="214" y="0"/>
                  </a:cubicBezTo>
                  <a:cubicBezTo>
                    <a:pt x="202" y="0"/>
                    <a:pt x="193" y="8"/>
                    <a:pt x="191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5" y="8"/>
                    <a:pt x="35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4" y="47"/>
                    <a:pt x="43" y="40"/>
                    <a:pt x="46" y="30"/>
                  </a:cubicBezTo>
                  <a:cubicBezTo>
                    <a:pt x="191" y="30"/>
                    <a:pt x="191" y="30"/>
                    <a:pt x="191" y="30"/>
                  </a:cubicBezTo>
                  <a:cubicBezTo>
                    <a:pt x="194" y="38"/>
                    <a:pt x="201" y="45"/>
                    <a:pt x="209" y="47"/>
                  </a:cubicBezTo>
                  <a:cubicBezTo>
                    <a:pt x="209" y="68"/>
                    <a:pt x="209" y="68"/>
                    <a:pt x="209" y="68"/>
                  </a:cubicBezTo>
                  <a:cubicBezTo>
                    <a:pt x="527" y="68"/>
                    <a:pt x="527" y="68"/>
                    <a:pt x="527" y="68"/>
                  </a:cubicBezTo>
                  <a:cubicBezTo>
                    <a:pt x="515" y="69"/>
                    <a:pt x="505" y="79"/>
                    <a:pt x="505" y="91"/>
                  </a:cubicBezTo>
                  <a:cubicBezTo>
                    <a:pt x="505" y="104"/>
                    <a:pt x="515" y="115"/>
                    <a:pt x="528" y="115"/>
                  </a:cubicBezTo>
                  <a:cubicBezTo>
                    <a:pt x="541" y="115"/>
                    <a:pt x="552" y="104"/>
                    <a:pt x="552" y="91"/>
                  </a:cubicBezTo>
                  <a:cubicBezTo>
                    <a:pt x="552" y="79"/>
                    <a:pt x="542" y="69"/>
                    <a:pt x="530" y="68"/>
                  </a:cubicBezTo>
                  <a:cubicBezTo>
                    <a:pt x="853" y="68"/>
                    <a:pt x="853" y="68"/>
                    <a:pt x="853" y="68"/>
                  </a:cubicBezTo>
                  <a:cubicBezTo>
                    <a:pt x="857" y="77"/>
                    <a:pt x="865" y="83"/>
                    <a:pt x="875" y="83"/>
                  </a:cubicBezTo>
                  <a:close/>
                  <a:moveTo>
                    <a:pt x="875" y="50"/>
                  </a:moveTo>
                  <a:cubicBezTo>
                    <a:pt x="880" y="50"/>
                    <a:pt x="885" y="54"/>
                    <a:pt x="885" y="59"/>
                  </a:cubicBezTo>
                  <a:cubicBezTo>
                    <a:pt x="885" y="65"/>
                    <a:pt x="880" y="69"/>
                    <a:pt x="875" y="69"/>
                  </a:cubicBezTo>
                  <a:cubicBezTo>
                    <a:pt x="870" y="69"/>
                    <a:pt x="865" y="65"/>
                    <a:pt x="865" y="59"/>
                  </a:cubicBezTo>
                  <a:cubicBezTo>
                    <a:pt x="865" y="54"/>
                    <a:pt x="870" y="50"/>
                    <a:pt x="875" y="5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4" y="18"/>
                    <a:pt x="34" y="23"/>
                  </a:cubicBezTo>
                  <a:cubicBezTo>
                    <a:pt x="34" y="29"/>
                    <a:pt x="29" y="33"/>
                    <a:pt x="24" y="33"/>
                  </a:cubicBezTo>
                  <a:close/>
                  <a:moveTo>
                    <a:pt x="204" y="23"/>
                  </a:moveTo>
                  <a:cubicBezTo>
                    <a:pt x="204" y="18"/>
                    <a:pt x="208" y="14"/>
                    <a:pt x="214" y="14"/>
                  </a:cubicBezTo>
                  <a:cubicBezTo>
                    <a:pt x="219" y="14"/>
                    <a:pt x="223" y="18"/>
                    <a:pt x="223" y="23"/>
                  </a:cubicBezTo>
                  <a:cubicBezTo>
                    <a:pt x="223" y="29"/>
                    <a:pt x="219" y="33"/>
                    <a:pt x="214" y="33"/>
                  </a:cubicBezTo>
                  <a:cubicBezTo>
                    <a:pt x="208" y="33"/>
                    <a:pt x="204" y="29"/>
                    <a:pt x="204" y="23"/>
                  </a:cubicBezTo>
                  <a:close/>
                  <a:moveTo>
                    <a:pt x="538" y="91"/>
                  </a:moveTo>
                  <a:cubicBezTo>
                    <a:pt x="538" y="97"/>
                    <a:pt x="534" y="101"/>
                    <a:pt x="528" y="101"/>
                  </a:cubicBezTo>
                  <a:cubicBezTo>
                    <a:pt x="523" y="101"/>
                    <a:pt x="519" y="97"/>
                    <a:pt x="519" y="91"/>
                  </a:cubicBezTo>
                  <a:cubicBezTo>
                    <a:pt x="519" y="86"/>
                    <a:pt x="523" y="82"/>
                    <a:pt x="528" y="82"/>
                  </a:cubicBezTo>
                  <a:cubicBezTo>
                    <a:pt x="534" y="82"/>
                    <a:pt x="538" y="86"/>
                    <a:pt x="538" y="9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6" name="Freeform 440"/>
            <p:cNvSpPr>
              <a:spLocks noEditPoints="1"/>
            </p:cNvSpPr>
            <p:nvPr/>
          </p:nvSpPr>
          <p:spPr bwMode="auto">
            <a:xfrm>
              <a:off x="10354007" y="3105053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4 w 47"/>
                <a:gd name="T3" fmla="*/ 0 h 47"/>
                <a:gd name="T4" fmla="*/ 0 w 47"/>
                <a:gd name="T5" fmla="*/ 24 h 47"/>
                <a:gd name="T6" fmla="*/ 24 w 47"/>
                <a:gd name="T7" fmla="*/ 47 h 47"/>
                <a:gd name="T8" fmla="*/ 47 w 47"/>
                <a:gd name="T9" fmla="*/ 24 h 47"/>
                <a:gd name="T10" fmla="*/ 14 w 47"/>
                <a:gd name="T11" fmla="*/ 24 h 47"/>
                <a:gd name="T12" fmla="*/ 24 w 47"/>
                <a:gd name="T13" fmla="*/ 14 h 47"/>
                <a:gd name="T14" fmla="*/ 33 w 47"/>
                <a:gd name="T15" fmla="*/ 24 h 47"/>
                <a:gd name="T16" fmla="*/ 24 w 47"/>
                <a:gd name="T17" fmla="*/ 33 h 47"/>
                <a:gd name="T18" fmla="*/ 14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7" y="36"/>
                    <a:pt x="47" y="24"/>
                  </a:cubicBezTo>
                  <a:close/>
                  <a:moveTo>
                    <a:pt x="14" y="24"/>
                  </a:move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7" name="Freeform 441"/>
            <p:cNvSpPr>
              <a:spLocks noEditPoints="1"/>
            </p:cNvSpPr>
            <p:nvPr/>
          </p:nvSpPr>
          <p:spPr bwMode="auto">
            <a:xfrm>
              <a:off x="10818456" y="2949515"/>
              <a:ext cx="698453" cy="109269"/>
            </a:xfrm>
            <a:custGeom>
              <a:avLst/>
              <a:gdLst>
                <a:gd name="T0" fmla="*/ 23 w 332"/>
                <a:gd name="T1" fmla="*/ 47 h 47"/>
                <a:gd name="T2" fmla="*/ 46 w 332"/>
                <a:gd name="T3" fmla="*/ 29 h 47"/>
                <a:gd name="T4" fmla="*/ 286 w 332"/>
                <a:gd name="T5" fmla="*/ 29 h 47"/>
                <a:gd name="T6" fmla="*/ 309 w 332"/>
                <a:gd name="T7" fmla="*/ 47 h 47"/>
                <a:gd name="T8" fmla="*/ 332 w 332"/>
                <a:gd name="T9" fmla="*/ 23 h 47"/>
                <a:gd name="T10" fmla="*/ 309 w 332"/>
                <a:gd name="T11" fmla="*/ 0 h 47"/>
                <a:gd name="T12" fmla="*/ 286 w 332"/>
                <a:gd name="T13" fmla="*/ 18 h 47"/>
                <a:gd name="T14" fmla="*/ 46 w 332"/>
                <a:gd name="T15" fmla="*/ 18 h 47"/>
                <a:gd name="T16" fmla="*/ 23 w 332"/>
                <a:gd name="T17" fmla="*/ 0 h 47"/>
                <a:gd name="T18" fmla="*/ 0 w 332"/>
                <a:gd name="T19" fmla="*/ 23 h 47"/>
                <a:gd name="T20" fmla="*/ 23 w 332"/>
                <a:gd name="T21" fmla="*/ 47 h 47"/>
                <a:gd name="T22" fmla="*/ 309 w 332"/>
                <a:gd name="T23" fmla="*/ 14 h 47"/>
                <a:gd name="T24" fmla="*/ 319 w 332"/>
                <a:gd name="T25" fmla="*/ 23 h 47"/>
                <a:gd name="T26" fmla="*/ 309 w 332"/>
                <a:gd name="T27" fmla="*/ 33 h 47"/>
                <a:gd name="T28" fmla="*/ 299 w 332"/>
                <a:gd name="T29" fmla="*/ 23 h 47"/>
                <a:gd name="T30" fmla="*/ 309 w 332"/>
                <a:gd name="T31" fmla="*/ 14 h 47"/>
                <a:gd name="T32" fmla="*/ 23 w 332"/>
                <a:gd name="T33" fmla="*/ 14 h 47"/>
                <a:gd name="T34" fmla="*/ 33 w 332"/>
                <a:gd name="T35" fmla="*/ 23 h 47"/>
                <a:gd name="T36" fmla="*/ 23 w 332"/>
                <a:gd name="T37" fmla="*/ 33 h 47"/>
                <a:gd name="T38" fmla="*/ 14 w 332"/>
                <a:gd name="T39" fmla="*/ 23 h 47"/>
                <a:gd name="T40" fmla="*/ 23 w 332"/>
                <a:gd name="T41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2" h="47">
                  <a:moveTo>
                    <a:pt x="23" y="47"/>
                  </a:moveTo>
                  <a:cubicBezTo>
                    <a:pt x="34" y="47"/>
                    <a:pt x="44" y="39"/>
                    <a:pt x="46" y="29"/>
                  </a:cubicBezTo>
                  <a:cubicBezTo>
                    <a:pt x="286" y="29"/>
                    <a:pt x="286" y="29"/>
                    <a:pt x="286" y="29"/>
                  </a:cubicBezTo>
                  <a:cubicBezTo>
                    <a:pt x="288" y="39"/>
                    <a:pt x="298" y="47"/>
                    <a:pt x="309" y="47"/>
                  </a:cubicBezTo>
                  <a:cubicBezTo>
                    <a:pt x="322" y="47"/>
                    <a:pt x="332" y="36"/>
                    <a:pt x="332" y="23"/>
                  </a:cubicBezTo>
                  <a:cubicBezTo>
                    <a:pt x="332" y="10"/>
                    <a:pt x="322" y="0"/>
                    <a:pt x="309" y="0"/>
                  </a:cubicBezTo>
                  <a:cubicBezTo>
                    <a:pt x="298" y="0"/>
                    <a:pt x="288" y="7"/>
                    <a:pt x="286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4" y="7"/>
                    <a:pt x="34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lose/>
                  <a:moveTo>
                    <a:pt x="309" y="14"/>
                  </a:moveTo>
                  <a:cubicBezTo>
                    <a:pt x="314" y="14"/>
                    <a:pt x="319" y="18"/>
                    <a:pt x="319" y="23"/>
                  </a:cubicBezTo>
                  <a:cubicBezTo>
                    <a:pt x="319" y="29"/>
                    <a:pt x="314" y="33"/>
                    <a:pt x="309" y="33"/>
                  </a:cubicBezTo>
                  <a:cubicBezTo>
                    <a:pt x="303" y="33"/>
                    <a:pt x="299" y="29"/>
                    <a:pt x="299" y="23"/>
                  </a:cubicBezTo>
                  <a:cubicBezTo>
                    <a:pt x="299" y="18"/>
                    <a:pt x="303" y="14"/>
                    <a:pt x="309" y="14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8" name="Freeform 442"/>
            <p:cNvSpPr>
              <a:spLocks noEditPoints="1"/>
            </p:cNvSpPr>
            <p:nvPr/>
          </p:nvSpPr>
          <p:spPr bwMode="auto">
            <a:xfrm>
              <a:off x="11561397" y="2782166"/>
              <a:ext cx="98761" cy="109269"/>
            </a:xfrm>
            <a:custGeom>
              <a:avLst/>
              <a:gdLst>
                <a:gd name="T0" fmla="*/ 24 w 47"/>
                <a:gd name="T1" fmla="*/ 47 h 47"/>
                <a:gd name="T2" fmla="*/ 47 w 47"/>
                <a:gd name="T3" fmla="*/ 24 h 47"/>
                <a:gd name="T4" fmla="*/ 24 w 47"/>
                <a:gd name="T5" fmla="*/ 0 h 47"/>
                <a:gd name="T6" fmla="*/ 0 w 47"/>
                <a:gd name="T7" fmla="*/ 24 h 47"/>
                <a:gd name="T8" fmla="*/ 24 w 47"/>
                <a:gd name="T9" fmla="*/ 47 h 47"/>
                <a:gd name="T10" fmla="*/ 24 w 47"/>
                <a:gd name="T11" fmla="*/ 14 h 47"/>
                <a:gd name="T12" fmla="*/ 33 w 47"/>
                <a:gd name="T13" fmla="*/ 24 h 47"/>
                <a:gd name="T14" fmla="*/ 24 w 47"/>
                <a:gd name="T15" fmla="*/ 34 h 47"/>
                <a:gd name="T16" fmla="*/ 14 w 47"/>
                <a:gd name="T17" fmla="*/ 24 h 47"/>
                <a:gd name="T18" fmla="*/ 24 w 47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4" y="47"/>
                  </a:moveTo>
                  <a:cubicBezTo>
                    <a:pt x="37" y="47"/>
                    <a:pt x="47" y="37"/>
                    <a:pt x="47" y="24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lose/>
                  <a:moveTo>
                    <a:pt x="24" y="14"/>
                  </a:move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4"/>
                    <a:pt x="24" y="34"/>
                  </a:cubicBezTo>
                  <a:cubicBezTo>
                    <a:pt x="18" y="34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39" name="Freeform 443"/>
            <p:cNvSpPr>
              <a:spLocks noEditPoints="1"/>
            </p:cNvSpPr>
            <p:nvPr/>
          </p:nvSpPr>
          <p:spPr bwMode="auto">
            <a:xfrm>
              <a:off x="11822093" y="2782166"/>
              <a:ext cx="98761" cy="109269"/>
            </a:xfrm>
            <a:custGeom>
              <a:avLst/>
              <a:gdLst>
                <a:gd name="T0" fmla="*/ 23 w 47"/>
                <a:gd name="T1" fmla="*/ 47 h 47"/>
                <a:gd name="T2" fmla="*/ 47 w 47"/>
                <a:gd name="T3" fmla="*/ 24 h 47"/>
                <a:gd name="T4" fmla="*/ 23 w 47"/>
                <a:gd name="T5" fmla="*/ 0 h 47"/>
                <a:gd name="T6" fmla="*/ 0 w 47"/>
                <a:gd name="T7" fmla="*/ 24 h 47"/>
                <a:gd name="T8" fmla="*/ 23 w 47"/>
                <a:gd name="T9" fmla="*/ 47 h 47"/>
                <a:gd name="T10" fmla="*/ 23 w 47"/>
                <a:gd name="T11" fmla="*/ 14 h 47"/>
                <a:gd name="T12" fmla="*/ 33 w 47"/>
                <a:gd name="T13" fmla="*/ 24 h 47"/>
                <a:gd name="T14" fmla="*/ 23 w 47"/>
                <a:gd name="T15" fmla="*/ 34 h 47"/>
                <a:gd name="T16" fmla="*/ 13 w 47"/>
                <a:gd name="T17" fmla="*/ 24 h 47"/>
                <a:gd name="T18" fmla="*/ 23 w 47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3" y="47"/>
                  </a:moveTo>
                  <a:cubicBezTo>
                    <a:pt x="36" y="47"/>
                    <a:pt x="47" y="37"/>
                    <a:pt x="47" y="24"/>
                  </a:cubicBez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4"/>
                    <a:pt x="23" y="34"/>
                  </a:cubicBezTo>
                  <a:cubicBezTo>
                    <a:pt x="18" y="34"/>
                    <a:pt x="13" y="29"/>
                    <a:pt x="13" y="24"/>
                  </a:cubicBezTo>
                  <a:cubicBezTo>
                    <a:pt x="13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0" name="Freeform 444"/>
            <p:cNvSpPr>
              <a:spLocks noEditPoints="1"/>
            </p:cNvSpPr>
            <p:nvPr/>
          </p:nvSpPr>
          <p:spPr bwMode="auto">
            <a:xfrm>
              <a:off x="11294472" y="4390690"/>
              <a:ext cx="98761" cy="109269"/>
            </a:xfrm>
            <a:custGeom>
              <a:avLst/>
              <a:gdLst>
                <a:gd name="T0" fmla="*/ 47 w 47"/>
                <a:gd name="T1" fmla="*/ 23 h 47"/>
                <a:gd name="T2" fmla="*/ 23 w 47"/>
                <a:gd name="T3" fmla="*/ 0 h 47"/>
                <a:gd name="T4" fmla="*/ 0 w 47"/>
                <a:gd name="T5" fmla="*/ 23 h 47"/>
                <a:gd name="T6" fmla="*/ 23 w 47"/>
                <a:gd name="T7" fmla="*/ 47 h 47"/>
                <a:gd name="T8" fmla="*/ 47 w 47"/>
                <a:gd name="T9" fmla="*/ 23 h 47"/>
                <a:gd name="T10" fmla="*/ 23 w 47"/>
                <a:gd name="T11" fmla="*/ 33 h 47"/>
                <a:gd name="T12" fmla="*/ 14 w 47"/>
                <a:gd name="T13" fmla="*/ 23 h 47"/>
                <a:gd name="T14" fmla="*/ 23 w 47"/>
                <a:gd name="T15" fmla="*/ 14 h 47"/>
                <a:gd name="T16" fmla="*/ 33 w 47"/>
                <a:gd name="T17" fmla="*/ 23 h 47"/>
                <a:gd name="T18" fmla="*/ 23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1" name="Freeform 445"/>
            <p:cNvSpPr>
              <a:spLocks noEditPoints="1"/>
            </p:cNvSpPr>
            <p:nvPr/>
          </p:nvSpPr>
          <p:spPr bwMode="auto">
            <a:xfrm>
              <a:off x="11689520" y="4406442"/>
              <a:ext cx="98761" cy="110254"/>
            </a:xfrm>
            <a:custGeom>
              <a:avLst/>
              <a:gdLst>
                <a:gd name="T0" fmla="*/ 24 w 47"/>
                <a:gd name="T1" fmla="*/ 0 h 47"/>
                <a:gd name="T2" fmla="*/ 0 w 47"/>
                <a:gd name="T3" fmla="*/ 23 h 47"/>
                <a:gd name="T4" fmla="*/ 24 w 47"/>
                <a:gd name="T5" fmla="*/ 47 h 47"/>
                <a:gd name="T6" fmla="*/ 47 w 47"/>
                <a:gd name="T7" fmla="*/ 23 h 47"/>
                <a:gd name="T8" fmla="*/ 24 w 47"/>
                <a:gd name="T9" fmla="*/ 0 h 47"/>
                <a:gd name="T10" fmla="*/ 24 w 47"/>
                <a:gd name="T11" fmla="*/ 33 h 47"/>
                <a:gd name="T12" fmla="*/ 14 w 47"/>
                <a:gd name="T13" fmla="*/ 23 h 47"/>
                <a:gd name="T14" fmla="*/ 24 w 47"/>
                <a:gd name="T15" fmla="*/ 14 h 47"/>
                <a:gd name="T16" fmla="*/ 33 w 47"/>
                <a:gd name="T17" fmla="*/ 23 h 47"/>
                <a:gd name="T18" fmla="*/ 24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4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7" y="36"/>
                    <a:pt x="47" y="23"/>
                  </a:cubicBezTo>
                  <a:cubicBezTo>
                    <a:pt x="47" y="10"/>
                    <a:pt x="37" y="0"/>
                    <a:pt x="24" y="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2" name="Freeform 446"/>
            <p:cNvSpPr>
              <a:spLocks noEditPoints="1"/>
            </p:cNvSpPr>
            <p:nvPr/>
          </p:nvSpPr>
          <p:spPr bwMode="auto">
            <a:xfrm>
              <a:off x="11555168" y="4883879"/>
              <a:ext cx="100542" cy="109269"/>
            </a:xfrm>
            <a:custGeom>
              <a:avLst/>
              <a:gdLst>
                <a:gd name="T0" fmla="*/ 0 w 48"/>
                <a:gd name="T1" fmla="*/ 23 h 47"/>
                <a:gd name="T2" fmla="*/ 24 w 48"/>
                <a:gd name="T3" fmla="*/ 47 h 47"/>
                <a:gd name="T4" fmla="*/ 48 w 48"/>
                <a:gd name="T5" fmla="*/ 23 h 47"/>
                <a:gd name="T6" fmla="*/ 24 w 48"/>
                <a:gd name="T7" fmla="*/ 0 h 47"/>
                <a:gd name="T8" fmla="*/ 0 w 48"/>
                <a:gd name="T9" fmla="*/ 23 h 47"/>
                <a:gd name="T10" fmla="*/ 24 w 48"/>
                <a:gd name="T11" fmla="*/ 14 h 47"/>
                <a:gd name="T12" fmla="*/ 34 w 48"/>
                <a:gd name="T13" fmla="*/ 23 h 47"/>
                <a:gd name="T14" fmla="*/ 24 w 48"/>
                <a:gd name="T15" fmla="*/ 33 h 47"/>
                <a:gd name="T16" fmla="*/ 14 w 48"/>
                <a:gd name="T17" fmla="*/ 23 h 47"/>
                <a:gd name="T18" fmla="*/ 24 w 48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0" y="23"/>
                  </a:move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8" y="36"/>
                    <a:pt x="48" y="23"/>
                  </a:cubicBezTo>
                  <a:cubicBezTo>
                    <a:pt x="48" y="10"/>
                    <a:pt x="37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lose/>
                  <a:moveTo>
                    <a:pt x="24" y="14"/>
                  </a:moveTo>
                  <a:cubicBezTo>
                    <a:pt x="29" y="14"/>
                    <a:pt x="34" y="18"/>
                    <a:pt x="34" y="23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9" y="33"/>
                    <a:pt x="14" y="29"/>
                    <a:pt x="14" y="23"/>
                  </a:cubicBezTo>
                  <a:cubicBezTo>
                    <a:pt x="14" y="18"/>
                    <a:pt x="19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3" name="Freeform 447"/>
            <p:cNvSpPr>
              <a:spLocks noEditPoints="1"/>
            </p:cNvSpPr>
            <p:nvPr/>
          </p:nvSpPr>
          <p:spPr bwMode="auto">
            <a:xfrm>
              <a:off x="8958880" y="5037447"/>
              <a:ext cx="2964643" cy="342574"/>
            </a:xfrm>
            <a:custGeom>
              <a:avLst/>
              <a:gdLst>
                <a:gd name="T0" fmla="*/ 1386 w 1409"/>
                <a:gd name="T1" fmla="*/ 100 h 147"/>
                <a:gd name="T2" fmla="*/ 1363 w 1409"/>
                <a:gd name="T3" fmla="*/ 118 h 147"/>
                <a:gd name="T4" fmla="*/ 124 w 1409"/>
                <a:gd name="T5" fmla="*/ 118 h 147"/>
                <a:gd name="T6" fmla="*/ 43 w 1409"/>
                <a:gd name="T7" fmla="*/ 37 h 147"/>
                <a:gd name="T8" fmla="*/ 48 w 1409"/>
                <a:gd name="T9" fmla="*/ 24 h 147"/>
                <a:gd name="T10" fmla="*/ 24 w 1409"/>
                <a:gd name="T11" fmla="*/ 0 h 147"/>
                <a:gd name="T12" fmla="*/ 0 w 1409"/>
                <a:gd name="T13" fmla="*/ 24 h 147"/>
                <a:gd name="T14" fmla="*/ 24 w 1409"/>
                <a:gd name="T15" fmla="*/ 48 h 147"/>
                <a:gd name="T16" fmla="*/ 35 w 1409"/>
                <a:gd name="T17" fmla="*/ 45 h 147"/>
                <a:gd name="T18" fmla="*/ 119 w 1409"/>
                <a:gd name="T19" fmla="*/ 129 h 147"/>
                <a:gd name="T20" fmla="*/ 1363 w 1409"/>
                <a:gd name="T21" fmla="*/ 129 h 147"/>
                <a:gd name="T22" fmla="*/ 1386 w 1409"/>
                <a:gd name="T23" fmla="*/ 147 h 147"/>
                <a:gd name="T24" fmla="*/ 1409 w 1409"/>
                <a:gd name="T25" fmla="*/ 123 h 147"/>
                <a:gd name="T26" fmla="*/ 1386 w 1409"/>
                <a:gd name="T27" fmla="*/ 100 h 147"/>
                <a:gd name="T28" fmla="*/ 24 w 1409"/>
                <a:gd name="T29" fmla="*/ 34 h 147"/>
                <a:gd name="T30" fmla="*/ 14 w 1409"/>
                <a:gd name="T31" fmla="*/ 24 h 147"/>
                <a:gd name="T32" fmla="*/ 24 w 1409"/>
                <a:gd name="T33" fmla="*/ 14 h 147"/>
                <a:gd name="T34" fmla="*/ 34 w 1409"/>
                <a:gd name="T35" fmla="*/ 24 h 147"/>
                <a:gd name="T36" fmla="*/ 24 w 1409"/>
                <a:gd name="T37" fmla="*/ 34 h 147"/>
                <a:gd name="T38" fmla="*/ 1386 w 1409"/>
                <a:gd name="T39" fmla="*/ 133 h 147"/>
                <a:gd name="T40" fmla="*/ 1376 w 1409"/>
                <a:gd name="T41" fmla="*/ 123 h 147"/>
                <a:gd name="T42" fmla="*/ 1386 w 1409"/>
                <a:gd name="T43" fmla="*/ 114 h 147"/>
                <a:gd name="T44" fmla="*/ 1395 w 1409"/>
                <a:gd name="T45" fmla="*/ 123 h 147"/>
                <a:gd name="T46" fmla="*/ 1386 w 1409"/>
                <a:gd name="T47" fmla="*/ 13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09" h="147">
                  <a:moveTo>
                    <a:pt x="1386" y="100"/>
                  </a:moveTo>
                  <a:cubicBezTo>
                    <a:pt x="1375" y="100"/>
                    <a:pt x="1365" y="107"/>
                    <a:pt x="1363" y="118"/>
                  </a:cubicBezTo>
                  <a:cubicBezTo>
                    <a:pt x="1288" y="118"/>
                    <a:pt x="128" y="118"/>
                    <a:pt x="124" y="118"/>
                  </a:cubicBezTo>
                  <a:cubicBezTo>
                    <a:pt x="121" y="115"/>
                    <a:pt x="60" y="54"/>
                    <a:pt x="43" y="37"/>
                  </a:cubicBezTo>
                  <a:cubicBezTo>
                    <a:pt x="46" y="34"/>
                    <a:pt x="48" y="29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ubicBezTo>
                    <a:pt x="28" y="48"/>
                    <a:pt x="32" y="46"/>
                    <a:pt x="35" y="45"/>
                  </a:cubicBezTo>
                  <a:cubicBezTo>
                    <a:pt x="119" y="129"/>
                    <a:pt x="119" y="129"/>
                    <a:pt x="119" y="129"/>
                  </a:cubicBezTo>
                  <a:cubicBezTo>
                    <a:pt x="1363" y="129"/>
                    <a:pt x="1363" y="129"/>
                    <a:pt x="1363" y="129"/>
                  </a:cubicBezTo>
                  <a:cubicBezTo>
                    <a:pt x="1365" y="139"/>
                    <a:pt x="1374" y="147"/>
                    <a:pt x="1386" y="147"/>
                  </a:cubicBezTo>
                  <a:cubicBezTo>
                    <a:pt x="1399" y="147"/>
                    <a:pt x="1409" y="136"/>
                    <a:pt x="1409" y="123"/>
                  </a:cubicBezTo>
                  <a:cubicBezTo>
                    <a:pt x="1409" y="110"/>
                    <a:pt x="1399" y="100"/>
                    <a:pt x="1386" y="100"/>
                  </a:cubicBezTo>
                  <a:close/>
                  <a:moveTo>
                    <a:pt x="24" y="34"/>
                  </a:moveTo>
                  <a:cubicBezTo>
                    <a:pt x="19" y="34"/>
                    <a:pt x="14" y="29"/>
                    <a:pt x="14" y="24"/>
                  </a:cubicBezTo>
                  <a:cubicBezTo>
                    <a:pt x="14" y="19"/>
                    <a:pt x="19" y="14"/>
                    <a:pt x="24" y="14"/>
                  </a:cubicBezTo>
                  <a:cubicBezTo>
                    <a:pt x="29" y="14"/>
                    <a:pt x="34" y="19"/>
                    <a:pt x="34" y="24"/>
                  </a:cubicBezTo>
                  <a:cubicBezTo>
                    <a:pt x="34" y="29"/>
                    <a:pt x="29" y="34"/>
                    <a:pt x="24" y="34"/>
                  </a:cubicBezTo>
                  <a:close/>
                  <a:moveTo>
                    <a:pt x="1386" y="133"/>
                  </a:moveTo>
                  <a:cubicBezTo>
                    <a:pt x="1380" y="133"/>
                    <a:pt x="1376" y="129"/>
                    <a:pt x="1376" y="123"/>
                  </a:cubicBezTo>
                  <a:cubicBezTo>
                    <a:pt x="1376" y="118"/>
                    <a:pt x="1380" y="114"/>
                    <a:pt x="1386" y="114"/>
                  </a:cubicBezTo>
                  <a:cubicBezTo>
                    <a:pt x="1391" y="114"/>
                    <a:pt x="1395" y="118"/>
                    <a:pt x="1395" y="123"/>
                  </a:cubicBezTo>
                  <a:cubicBezTo>
                    <a:pt x="1395" y="129"/>
                    <a:pt x="1391" y="133"/>
                    <a:pt x="1386" y="1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4" name="Freeform 448"/>
            <p:cNvSpPr>
              <a:spLocks noEditPoints="1"/>
            </p:cNvSpPr>
            <p:nvPr/>
          </p:nvSpPr>
          <p:spPr bwMode="auto">
            <a:xfrm>
              <a:off x="11952885" y="5270752"/>
              <a:ext cx="98761" cy="109269"/>
            </a:xfrm>
            <a:custGeom>
              <a:avLst/>
              <a:gdLst>
                <a:gd name="T0" fmla="*/ 24 w 47"/>
                <a:gd name="T1" fmla="*/ 0 h 47"/>
                <a:gd name="T2" fmla="*/ 0 w 47"/>
                <a:gd name="T3" fmla="*/ 23 h 47"/>
                <a:gd name="T4" fmla="*/ 24 w 47"/>
                <a:gd name="T5" fmla="*/ 47 h 47"/>
                <a:gd name="T6" fmla="*/ 47 w 47"/>
                <a:gd name="T7" fmla="*/ 23 h 47"/>
                <a:gd name="T8" fmla="*/ 24 w 47"/>
                <a:gd name="T9" fmla="*/ 0 h 47"/>
                <a:gd name="T10" fmla="*/ 24 w 47"/>
                <a:gd name="T11" fmla="*/ 33 h 47"/>
                <a:gd name="T12" fmla="*/ 14 w 47"/>
                <a:gd name="T13" fmla="*/ 23 h 47"/>
                <a:gd name="T14" fmla="*/ 24 w 47"/>
                <a:gd name="T15" fmla="*/ 14 h 47"/>
                <a:gd name="T16" fmla="*/ 33 w 47"/>
                <a:gd name="T17" fmla="*/ 23 h 47"/>
                <a:gd name="T18" fmla="*/ 24 w 47"/>
                <a:gd name="T19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4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ubicBezTo>
                    <a:pt x="37" y="47"/>
                    <a:pt x="47" y="36"/>
                    <a:pt x="47" y="23"/>
                  </a:cubicBezTo>
                  <a:cubicBezTo>
                    <a:pt x="47" y="10"/>
                    <a:pt x="37" y="0"/>
                    <a:pt x="24" y="0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5" name="Freeform 449"/>
            <p:cNvSpPr>
              <a:spLocks noEditPoints="1"/>
            </p:cNvSpPr>
            <p:nvPr/>
          </p:nvSpPr>
          <p:spPr bwMode="auto">
            <a:xfrm>
              <a:off x="12082789" y="3757715"/>
              <a:ext cx="101432" cy="109269"/>
            </a:xfrm>
            <a:custGeom>
              <a:avLst/>
              <a:gdLst>
                <a:gd name="T0" fmla="*/ 48 w 48"/>
                <a:gd name="T1" fmla="*/ 24 h 47"/>
                <a:gd name="T2" fmla="*/ 24 w 48"/>
                <a:gd name="T3" fmla="*/ 0 h 47"/>
                <a:gd name="T4" fmla="*/ 0 w 48"/>
                <a:gd name="T5" fmla="*/ 24 h 47"/>
                <a:gd name="T6" fmla="*/ 24 w 48"/>
                <a:gd name="T7" fmla="*/ 47 h 47"/>
                <a:gd name="T8" fmla="*/ 48 w 48"/>
                <a:gd name="T9" fmla="*/ 24 h 47"/>
                <a:gd name="T10" fmla="*/ 14 w 48"/>
                <a:gd name="T11" fmla="*/ 24 h 47"/>
                <a:gd name="T12" fmla="*/ 24 w 48"/>
                <a:gd name="T13" fmla="*/ 14 h 47"/>
                <a:gd name="T14" fmla="*/ 34 w 48"/>
                <a:gd name="T15" fmla="*/ 24 h 47"/>
                <a:gd name="T16" fmla="*/ 24 w 48"/>
                <a:gd name="T17" fmla="*/ 33 h 47"/>
                <a:gd name="T18" fmla="*/ 14 w 48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7">
                  <a:moveTo>
                    <a:pt x="48" y="24"/>
                  </a:move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7" y="47"/>
                    <a:pt x="48" y="37"/>
                    <a:pt x="48" y="24"/>
                  </a:cubicBezTo>
                  <a:close/>
                  <a:moveTo>
                    <a:pt x="14" y="24"/>
                  </a:moveTo>
                  <a:cubicBezTo>
                    <a:pt x="14" y="18"/>
                    <a:pt x="19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9" y="33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6" name="Freeform 456"/>
            <p:cNvSpPr>
              <a:spLocks/>
            </p:cNvSpPr>
            <p:nvPr/>
          </p:nvSpPr>
          <p:spPr bwMode="auto">
            <a:xfrm>
              <a:off x="9886889" y="2355917"/>
              <a:ext cx="1082824" cy="374075"/>
            </a:xfrm>
            <a:custGeom>
              <a:avLst/>
              <a:gdLst>
                <a:gd name="T0" fmla="*/ 0 w 515"/>
                <a:gd name="T1" fmla="*/ 119 h 161"/>
                <a:gd name="T2" fmla="*/ 0 w 515"/>
                <a:gd name="T3" fmla="*/ 152 h 161"/>
                <a:gd name="T4" fmla="*/ 100 w 515"/>
                <a:gd name="T5" fmla="*/ 152 h 161"/>
                <a:gd name="T6" fmla="*/ 100 w 515"/>
                <a:gd name="T7" fmla="*/ 142 h 161"/>
                <a:gd name="T8" fmla="*/ 190 w 515"/>
                <a:gd name="T9" fmla="*/ 142 h 161"/>
                <a:gd name="T10" fmla="*/ 322 w 515"/>
                <a:gd name="T11" fmla="*/ 11 h 161"/>
                <a:gd name="T12" fmla="*/ 467 w 515"/>
                <a:gd name="T13" fmla="*/ 11 h 161"/>
                <a:gd name="T14" fmla="*/ 494 w 515"/>
                <a:gd name="T15" fmla="*/ 34 h 161"/>
                <a:gd name="T16" fmla="*/ 494 w 515"/>
                <a:gd name="T17" fmla="*/ 49 h 161"/>
                <a:gd name="T18" fmla="*/ 483 w 515"/>
                <a:gd name="T19" fmla="*/ 49 h 161"/>
                <a:gd name="T20" fmla="*/ 483 w 515"/>
                <a:gd name="T21" fmla="*/ 161 h 161"/>
                <a:gd name="T22" fmla="*/ 515 w 515"/>
                <a:gd name="T23" fmla="*/ 161 h 161"/>
                <a:gd name="T24" fmla="*/ 515 w 515"/>
                <a:gd name="T25" fmla="*/ 49 h 161"/>
                <a:gd name="T26" fmla="*/ 505 w 515"/>
                <a:gd name="T27" fmla="*/ 49 h 161"/>
                <a:gd name="T28" fmla="*/ 505 w 515"/>
                <a:gd name="T29" fmla="*/ 29 h 161"/>
                <a:gd name="T30" fmla="*/ 471 w 515"/>
                <a:gd name="T31" fmla="*/ 0 h 161"/>
                <a:gd name="T32" fmla="*/ 317 w 515"/>
                <a:gd name="T33" fmla="*/ 0 h 161"/>
                <a:gd name="T34" fmla="*/ 185 w 515"/>
                <a:gd name="T35" fmla="*/ 131 h 161"/>
                <a:gd name="T36" fmla="*/ 100 w 515"/>
                <a:gd name="T37" fmla="*/ 131 h 161"/>
                <a:gd name="T38" fmla="*/ 100 w 515"/>
                <a:gd name="T39" fmla="*/ 119 h 161"/>
                <a:gd name="T40" fmla="*/ 0 w 515"/>
                <a:gd name="T41" fmla="*/ 11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5" h="161">
                  <a:moveTo>
                    <a:pt x="0" y="119"/>
                  </a:moveTo>
                  <a:cubicBezTo>
                    <a:pt x="0" y="152"/>
                    <a:pt x="0" y="152"/>
                    <a:pt x="0" y="152"/>
                  </a:cubicBezTo>
                  <a:cubicBezTo>
                    <a:pt x="100" y="152"/>
                    <a:pt x="100" y="152"/>
                    <a:pt x="100" y="152"/>
                  </a:cubicBezTo>
                  <a:cubicBezTo>
                    <a:pt x="100" y="142"/>
                    <a:pt x="100" y="142"/>
                    <a:pt x="100" y="142"/>
                  </a:cubicBezTo>
                  <a:cubicBezTo>
                    <a:pt x="190" y="142"/>
                    <a:pt x="190" y="142"/>
                    <a:pt x="190" y="142"/>
                  </a:cubicBezTo>
                  <a:cubicBezTo>
                    <a:pt x="190" y="142"/>
                    <a:pt x="318" y="14"/>
                    <a:pt x="322" y="11"/>
                  </a:cubicBezTo>
                  <a:cubicBezTo>
                    <a:pt x="326" y="11"/>
                    <a:pt x="463" y="11"/>
                    <a:pt x="467" y="11"/>
                  </a:cubicBezTo>
                  <a:cubicBezTo>
                    <a:pt x="470" y="13"/>
                    <a:pt x="491" y="32"/>
                    <a:pt x="494" y="34"/>
                  </a:cubicBezTo>
                  <a:cubicBezTo>
                    <a:pt x="494" y="37"/>
                    <a:pt x="494" y="44"/>
                    <a:pt x="494" y="49"/>
                  </a:cubicBezTo>
                  <a:cubicBezTo>
                    <a:pt x="483" y="49"/>
                    <a:pt x="483" y="49"/>
                    <a:pt x="483" y="49"/>
                  </a:cubicBezTo>
                  <a:cubicBezTo>
                    <a:pt x="483" y="161"/>
                    <a:pt x="483" y="161"/>
                    <a:pt x="483" y="161"/>
                  </a:cubicBezTo>
                  <a:cubicBezTo>
                    <a:pt x="515" y="161"/>
                    <a:pt x="515" y="161"/>
                    <a:pt x="515" y="161"/>
                  </a:cubicBezTo>
                  <a:cubicBezTo>
                    <a:pt x="515" y="49"/>
                    <a:pt x="515" y="49"/>
                    <a:pt x="515" y="49"/>
                  </a:cubicBezTo>
                  <a:cubicBezTo>
                    <a:pt x="505" y="49"/>
                    <a:pt x="505" y="49"/>
                    <a:pt x="505" y="49"/>
                  </a:cubicBezTo>
                  <a:cubicBezTo>
                    <a:pt x="505" y="29"/>
                    <a:pt x="505" y="29"/>
                    <a:pt x="505" y="29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17" y="0"/>
                    <a:pt x="188" y="128"/>
                    <a:pt x="185" y="131"/>
                  </a:cubicBezTo>
                  <a:cubicBezTo>
                    <a:pt x="182" y="131"/>
                    <a:pt x="120" y="131"/>
                    <a:pt x="100" y="131"/>
                  </a:cubicBezTo>
                  <a:cubicBezTo>
                    <a:pt x="100" y="119"/>
                    <a:pt x="100" y="119"/>
                    <a:pt x="100" y="11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7" name="Freeform 457"/>
            <p:cNvSpPr>
              <a:spLocks/>
            </p:cNvSpPr>
            <p:nvPr/>
          </p:nvSpPr>
          <p:spPr bwMode="auto">
            <a:xfrm>
              <a:off x="9886889" y="2799886"/>
              <a:ext cx="826577" cy="242165"/>
            </a:xfrm>
            <a:custGeom>
              <a:avLst/>
              <a:gdLst>
                <a:gd name="T0" fmla="*/ 393 w 393"/>
                <a:gd name="T1" fmla="*/ 0 h 104"/>
                <a:gd name="T2" fmla="*/ 293 w 393"/>
                <a:gd name="T3" fmla="*/ 0 h 104"/>
                <a:gd name="T4" fmla="*/ 293 w 393"/>
                <a:gd name="T5" fmla="*/ 11 h 104"/>
                <a:gd name="T6" fmla="*/ 246 w 393"/>
                <a:gd name="T7" fmla="*/ 11 h 104"/>
                <a:gd name="T8" fmla="*/ 178 w 393"/>
                <a:gd name="T9" fmla="*/ 84 h 104"/>
                <a:gd name="T10" fmla="*/ 100 w 393"/>
                <a:gd name="T11" fmla="*/ 84 h 104"/>
                <a:gd name="T12" fmla="*/ 100 w 393"/>
                <a:gd name="T13" fmla="*/ 71 h 104"/>
                <a:gd name="T14" fmla="*/ 0 w 393"/>
                <a:gd name="T15" fmla="*/ 71 h 104"/>
                <a:gd name="T16" fmla="*/ 0 w 393"/>
                <a:gd name="T17" fmla="*/ 104 h 104"/>
                <a:gd name="T18" fmla="*/ 100 w 393"/>
                <a:gd name="T19" fmla="*/ 104 h 104"/>
                <a:gd name="T20" fmla="*/ 100 w 393"/>
                <a:gd name="T21" fmla="*/ 95 h 104"/>
                <a:gd name="T22" fmla="*/ 183 w 393"/>
                <a:gd name="T23" fmla="*/ 95 h 104"/>
                <a:gd name="T24" fmla="*/ 251 w 393"/>
                <a:gd name="T25" fmla="*/ 22 h 104"/>
                <a:gd name="T26" fmla="*/ 293 w 393"/>
                <a:gd name="T27" fmla="*/ 22 h 104"/>
                <a:gd name="T28" fmla="*/ 293 w 393"/>
                <a:gd name="T29" fmla="*/ 33 h 104"/>
                <a:gd name="T30" fmla="*/ 393 w 393"/>
                <a:gd name="T31" fmla="*/ 33 h 104"/>
                <a:gd name="T32" fmla="*/ 393 w 393"/>
                <a:gd name="T3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3" h="104">
                  <a:moveTo>
                    <a:pt x="393" y="0"/>
                  </a:moveTo>
                  <a:cubicBezTo>
                    <a:pt x="293" y="0"/>
                    <a:pt x="293" y="0"/>
                    <a:pt x="293" y="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46" y="11"/>
                    <a:pt x="246" y="11"/>
                    <a:pt x="246" y="11"/>
                  </a:cubicBezTo>
                  <a:cubicBezTo>
                    <a:pt x="246" y="11"/>
                    <a:pt x="181" y="81"/>
                    <a:pt x="178" y="84"/>
                  </a:cubicBezTo>
                  <a:cubicBezTo>
                    <a:pt x="174" y="84"/>
                    <a:pt x="117" y="84"/>
                    <a:pt x="100" y="84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00" y="104"/>
                    <a:pt x="100" y="104"/>
                    <a:pt x="100" y="104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83" y="95"/>
                    <a:pt x="183" y="95"/>
                    <a:pt x="183" y="95"/>
                  </a:cubicBezTo>
                  <a:cubicBezTo>
                    <a:pt x="183" y="95"/>
                    <a:pt x="248" y="26"/>
                    <a:pt x="251" y="22"/>
                  </a:cubicBezTo>
                  <a:cubicBezTo>
                    <a:pt x="254" y="22"/>
                    <a:pt x="281" y="22"/>
                    <a:pt x="293" y="22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393" y="33"/>
                    <a:pt x="393" y="33"/>
                    <a:pt x="393" y="33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8" name="Freeform 458"/>
            <p:cNvSpPr>
              <a:spLocks/>
            </p:cNvSpPr>
            <p:nvPr/>
          </p:nvSpPr>
          <p:spPr bwMode="auto">
            <a:xfrm>
              <a:off x="9886889" y="2965267"/>
              <a:ext cx="826577" cy="231337"/>
            </a:xfrm>
            <a:custGeom>
              <a:avLst/>
              <a:gdLst>
                <a:gd name="T0" fmla="*/ 393 w 393"/>
                <a:gd name="T1" fmla="*/ 0 h 99"/>
                <a:gd name="T2" fmla="*/ 293 w 393"/>
                <a:gd name="T3" fmla="*/ 0 h 99"/>
                <a:gd name="T4" fmla="*/ 293 w 393"/>
                <a:gd name="T5" fmla="*/ 10 h 99"/>
                <a:gd name="T6" fmla="*/ 234 w 393"/>
                <a:gd name="T7" fmla="*/ 10 h 99"/>
                <a:gd name="T8" fmla="*/ 172 w 393"/>
                <a:gd name="T9" fmla="*/ 77 h 99"/>
                <a:gd name="T10" fmla="*/ 100 w 393"/>
                <a:gd name="T11" fmla="*/ 77 h 99"/>
                <a:gd name="T12" fmla="*/ 100 w 393"/>
                <a:gd name="T13" fmla="*/ 66 h 99"/>
                <a:gd name="T14" fmla="*/ 0 w 393"/>
                <a:gd name="T15" fmla="*/ 66 h 99"/>
                <a:gd name="T16" fmla="*/ 0 w 393"/>
                <a:gd name="T17" fmla="*/ 99 h 99"/>
                <a:gd name="T18" fmla="*/ 100 w 393"/>
                <a:gd name="T19" fmla="*/ 99 h 99"/>
                <a:gd name="T20" fmla="*/ 100 w 393"/>
                <a:gd name="T21" fmla="*/ 88 h 99"/>
                <a:gd name="T22" fmla="*/ 177 w 393"/>
                <a:gd name="T23" fmla="*/ 88 h 99"/>
                <a:gd name="T24" fmla="*/ 239 w 393"/>
                <a:gd name="T25" fmla="*/ 21 h 99"/>
                <a:gd name="T26" fmla="*/ 293 w 393"/>
                <a:gd name="T27" fmla="*/ 21 h 99"/>
                <a:gd name="T28" fmla="*/ 293 w 393"/>
                <a:gd name="T29" fmla="*/ 33 h 99"/>
                <a:gd name="T30" fmla="*/ 393 w 393"/>
                <a:gd name="T31" fmla="*/ 33 h 99"/>
                <a:gd name="T32" fmla="*/ 393 w 393"/>
                <a:gd name="T3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3" h="99">
                  <a:moveTo>
                    <a:pt x="393" y="0"/>
                  </a:moveTo>
                  <a:cubicBezTo>
                    <a:pt x="293" y="0"/>
                    <a:pt x="293" y="0"/>
                    <a:pt x="293" y="0"/>
                  </a:cubicBezTo>
                  <a:cubicBezTo>
                    <a:pt x="293" y="10"/>
                    <a:pt x="293" y="10"/>
                    <a:pt x="293" y="10"/>
                  </a:cubicBezTo>
                  <a:cubicBezTo>
                    <a:pt x="234" y="10"/>
                    <a:pt x="234" y="10"/>
                    <a:pt x="234" y="10"/>
                  </a:cubicBezTo>
                  <a:cubicBezTo>
                    <a:pt x="234" y="10"/>
                    <a:pt x="175" y="73"/>
                    <a:pt x="172" y="77"/>
                  </a:cubicBezTo>
                  <a:cubicBezTo>
                    <a:pt x="168" y="77"/>
                    <a:pt x="119" y="77"/>
                    <a:pt x="100" y="77"/>
                  </a:cubicBezTo>
                  <a:cubicBezTo>
                    <a:pt x="100" y="66"/>
                    <a:pt x="100" y="66"/>
                    <a:pt x="100" y="66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00" y="99"/>
                    <a:pt x="100" y="99"/>
                    <a:pt x="100" y="99"/>
                  </a:cubicBezTo>
                  <a:cubicBezTo>
                    <a:pt x="100" y="88"/>
                    <a:pt x="100" y="88"/>
                    <a:pt x="100" y="88"/>
                  </a:cubicBezTo>
                  <a:cubicBezTo>
                    <a:pt x="177" y="88"/>
                    <a:pt x="177" y="88"/>
                    <a:pt x="177" y="88"/>
                  </a:cubicBezTo>
                  <a:cubicBezTo>
                    <a:pt x="177" y="88"/>
                    <a:pt x="236" y="24"/>
                    <a:pt x="239" y="21"/>
                  </a:cubicBezTo>
                  <a:cubicBezTo>
                    <a:pt x="243" y="21"/>
                    <a:pt x="279" y="21"/>
                    <a:pt x="293" y="21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393" y="33"/>
                    <a:pt x="393" y="33"/>
                    <a:pt x="393" y="33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49" name="Rectangle 459"/>
            <p:cNvSpPr>
              <a:spLocks noChangeArrowheads="1"/>
            </p:cNvSpPr>
            <p:nvPr/>
          </p:nvSpPr>
          <p:spPr bwMode="auto">
            <a:xfrm>
              <a:off x="10503484" y="3123756"/>
              <a:ext cx="209981" cy="767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0" name="Freeform 460"/>
            <p:cNvSpPr>
              <a:spLocks noEditPoints="1"/>
            </p:cNvSpPr>
            <p:nvPr/>
          </p:nvSpPr>
          <p:spPr bwMode="auto">
            <a:xfrm>
              <a:off x="10292614" y="3239917"/>
              <a:ext cx="420851" cy="110254"/>
            </a:xfrm>
            <a:custGeom>
              <a:avLst/>
              <a:gdLst>
                <a:gd name="T0" fmla="*/ 200 w 200"/>
                <a:gd name="T1" fmla="*/ 38 h 47"/>
                <a:gd name="T2" fmla="*/ 200 w 200"/>
                <a:gd name="T3" fmla="*/ 5 h 47"/>
                <a:gd name="T4" fmla="*/ 100 w 200"/>
                <a:gd name="T5" fmla="*/ 5 h 47"/>
                <a:gd name="T6" fmla="*/ 100 w 200"/>
                <a:gd name="T7" fmla="*/ 18 h 47"/>
                <a:gd name="T8" fmla="*/ 46 w 200"/>
                <a:gd name="T9" fmla="*/ 18 h 47"/>
                <a:gd name="T10" fmla="*/ 24 w 200"/>
                <a:gd name="T11" fmla="*/ 0 h 47"/>
                <a:gd name="T12" fmla="*/ 0 w 200"/>
                <a:gd name="T13" fmla="*/ 24 h 47"/>
                <a:gd name="T14" fmla="*/ 24 w 200"/>
                <a:gd name="T15" fmla="*/ 47 h 47"/>
                <a:gd name="T16" fmla="*/ 47 w 200"/>
                <a:gd name="T17" fmla="*/ 29 h 47"/>
                <a:gd name="T18" fmla="*/ 100 w 200"/>
                <a:gd name="T19" fmla="*/ 29 h 47"/>
                <a:gd name="T20" fmla="*/ 100 w 200"/>
                <a:gd name="T21" fmla="*/ 38 h 47"/>
                <a:gd name="T22" fmla="*/ 200 w 200"/>
                <a:gd name="T23" fmla="*/ 38 h 47"/>
                <a:gd name="T24" fmla="*/ 24 w 200"/>
                <a:gd name="T25" fmla="*/ 34 h 47"/>
                <a:gd name="T26" fmla="*/ 14 w 200"/>
                <a:gd name="T27" fmla="*/ 24 h 47"/>
                <a:gd name="T28" fmla="*/ 24 w 200"/>
                <a:gd name="T29" fmla="*/ 14 h 47"/>
                <a:gd name="T30" fmla="*/ 33 w 200"/>
                <a:gd name="T31" fmla="*/ 24 h 47"/>
                <a:gd name="T32" fmla="*/ 24 w 200"/>
                <a:gd name="T3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0" h="47">
                  <a:moveTo>
                    <a:pt x="200" y="38"/>
                  </a:moveTo>
                  <a:cubicBezTo>
                    <a:pt x="200" y="5"/>
                    <a:pt x="200" y="5"/>
                    <a:pt x="200" y="5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4" y="8"/>
                    <a:pt x="35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5" y="47"/>
                    <a:pt x="44" y="40"/>
                    <a:pt x="47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38"/>
                    <a:pt x="100" y="38"/>
                    <a:pt x="100" y="38"/>
                  </a:cubicBezTo>
                  <a:lnTo>
                    <a:pt x="200" y="38"/>
                  </a:lnTo>
                  <a:close/>
                  <a:moveTo>
                    <a:pt x="24" y="34"/>
                  </a:moveTo>
                  <a:cubicBezTo>
                    <a:pt x="18" y="34"/>
                    <a:pt x="14" y="29"/>
                    <a:pt x="14" y="24"/>
                  </a:cubicBezTo>
                  <a:cubicBezTo>
                    <a:pt x="14" y="19"/>
                    <a:pt x="18" y="14"/>
                    <a:pt x="24" y="14"/>
                  </a:cubicBezTo>
                  <a:cubicBezTo>
                    <a:pt x="29" y="14"/>
                    <a:pt x="33" y="19"/>
                    <a:pt x="33" y="24"/>
                  </a:cubicBezTo>
                  <a:cubicBezTo>
                    <a:pt x="33" y="29"/>
                    <a:pt x="29" y="34"/>
                    <a:pt x="24" y="3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1" name="Freeform 461"/>
            <p:cNvSpPr>
              <a:spLocks/>
            </p:cNvSpPr>
            <p:nvPr/>
          </p:nvSpPr>
          <p:spPr bwMode="auto">
            <a:xfrm>
              <a:off x="9638650" y="3759685"/>
              <a:ext cx="1074816" cy="886953"/>
            </a:xfrm>
            <a:custGeom>
              <a:avLst/>
              <a:gdLst>
                <a:gd name="T0" fmla="*/ 411 w 511"/>
                <a:gd name="T1" fmla="*/ 9 h 381"/>
                <a:gd name="T2" fmla="*/ 274 w 511"/>
                <a:gd name="T3" fmla="*/ 9 h 381"/>
                <a:gd name="T4" fmla="*/ 234 w 511"/>
                <a:gd name="T5" fmla="*/ 49 h 381"/>
                <a:gd name="T6" fmla="*/ 77 w 511"/>
                <a:gd name="T7" fmla="*/ 49 h 381"/>
                <a:gd name="T8" fmla="*/ 77 w 511"/>
                <a:gd name="T9" fmla="*/ 228 h 381"/>
                <a:gd name="T10" fmla="*/ 14 w 511"/>
                <a:gd name="T11" fmla="*/ 228 h 381"/>
                <a:gd name="T12" fmla="*/ 14 w 511"/>
                <a:gd name="T13" fmla="*/ 268 h 381"/>
                <a:gd name="T14" fmla="*/ 0 w 511"/>
                <a:gd name="T15" fmla="*/ 268 h 381"/>
                <a:gd name="T16" fmla="*/ 0 w 511"/>
                <a:gd name="T17" fmla="*/ 381 h 381"/>
                <a:gd name="T18" fmla="*/ 37 w 511"/>
                <a:gd name="T19" fmla="*/ 381 h 381"/>
                <a:gd name="T20" fmla="*/ 37 w 511"/>
                <a:gd name="T21" fmla="*/ 268 h 381"/>
                <a:gd name="T22" fmla="*/ 25 w 511"/>
                <a:gd name="T23" fmla="*/ 268 h 381"/>
                <a:gd name="T24" fmla="*/ 25 w 511"/>
                <a:gd name="T25" fmla="*/ 239 h 381"/>
                <a:gd name="T26" fmla="*/ 88 w 511"/>
                <a:gd name="T27" fmla="*/ 239 h 381"/>
                <a:gd name="T28" fmla="*/ 88 w 511"/>
                <a:gd name="T29" fmla="*/ 60 h 381"/>
                <a:gd name="T30" fmla="*/ 239 w 511"/>
                <a:gd name="T31" fmla="*/ 60 h 381"/>
                <a:gd name="T32" fmla="*/ 279 w 511"/>
                <a:gd name="T33" fmla="*/ 20 h 381"/>
                <a:gd name="T34" fmla="*/ 411 w 511"/>
                <a:gd name="T35" fmla="*/ 20 h 381"/>
                <a:gd name="T36" fmla="*/ 411 w 511"/>
                <a:gd name="T37" fmla="*/ 33 h 381"/>
                <a:gd name="T38" fmla="*/ 511 w 511"/>
                <a:gd name="T39" fmla="*/ 33 h 381"/>
                <a:gd name="T40" fmla="*/ 511 w 511"/>
                <a:gd name="T41" fmla="*/ 0 h 381"/>
                <a:gd name="T42" fmla="*/ 411 w 511"/>
                <a:gd name="T43" fmla="*/ 0 h 381"/>
                <a:gd name="T44" fmla="*/ 411 w 511"/>
                <a:gd name="T45" fmla="*/ 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1" h="381">
                  <a:moveTo>
                    <a:pt x="411" y="9"/>
                  </a:moveTo>
                  <a:cubicBezTo>
                    <a:pt x="274" y="9"/>
                    <a:pt x="274" y="9"/>
                    <a:pt x="274" y="9"/>
                  </a:cubicBezTo>
                  <a:cubicBezTo>
                    <a:pt x="274" y="9"/>
                    <a:pt x="237" y="46"/>
                    <a:pt x="234" y="49"/>
                  </a:cubicBezTo>
                  <a:cubicBezTo>
                    <a:pt x="230" y="49"/>
                    <a:pt x="77" y="49"/>
                    <a:pt x="77" y="49"/>
                  </a:cubicBezTo>
                  <a:cubicBezTo>
                    <a:pt x="77" y="49"/>
                    <a:pt x="77" y="217"/>
                    <a:pt x="77" y="228"/>
                  </a:cubicBezTo>
                  <a:cubicBezTo>
                    <a:pt x="68" y="228"/>
                    <a:pt x="14" y="228"/>
                    <a:pt x="14" y="228"/>
                  </a:cubicBezTo>
                  <a:cubicBezTo>
                    <a:pt x="14" y="268"/>
                    <a:pt x="14" y="268"/>
                    <a:pt x="14" y="26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37" y="381"/>
                    <a:pt x="37" y="381"/>
                    <a:pt x="37" y="381"/>
                  </a:cubicBezTo>
                  <a:cubicBezTo>
                    <a:pt x="37" y="268"/>
                    <a:pt x="37" y="268"/>
                    <a:pt x="37" y="268"/>
                  </a:cubicBezTo>
                  <a:cubicBezTo>
                    <a:pt x="25" y="268"/>
                    <a:pt x="25" y="268"/>
                    <a:pt x="25" y="268"/>
                  </a:cubicBezTo>
                  <a:cubicBezTo>
                    <a:pt x="25" y="259"/>
                    <a:pt x="25" y="244"/>
                    <a:pt x="25" y="239"/>
                  </a:cubicBezTo>
                  <a:cubicBezTo>
                    <a:pt x="34" y="239"/>
                    <a:pt x="88" y="239"/>
                    <a:pt x="88" y="239"/>
                  </a:cubicBezTo>
                  <a:cubicBezTo>
                    <a:pt x="88" y="239"/>
                    <a:pt x="88" y="70"/>
                    <a:pt x="88" y="60"/>
                  </a:cubicBezTo>
                  <a:cubicBezTo>
                    <a:pt x="98" y="60"/>
                    <a:pt x="239" y="60"/>
                    <a:pt x="239" y="60"/>
                  </a:cubicBezTo>
                  <a:cubicBezTo>
                    <a:pt x="239" y="60"/>
                    <a:pt x="276" y="23"/>
                    <a:pt x="279" y="20"/>
                  </a:cubicBezTo>
                  <a:cubicBezTo>
                    <a:pt x="282" y="20"/>
                    <a:pt x="384" y="20"/>
                    <a:pt x="411" y="20"/>
                  </a:cubicBezTo>
                  <a:cubicBezTo>
                    <a:pt x="411" y="33"/>
                    <a:pt x="411" y="33"/>
                    <a:pt x="411" y="33"/>
                  </a:cubicBezTo>
                  <a:cubicBezTo>
                    <a:pt x="511" y="33"/>
                    <a:pt x="511" y="33"/>
                    <a:pt x="511" y="33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411" y="0"/>
                    <a:pt x="411" y="0"/>
                    <a:pt x="411" y="0"/>
                  </a:cubicBezTo>
                  <a:lnTo>
                    <a:pt x="411" y="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2" name="Freeform 462"/>
            <p:cNvSpPr>
              <a:spLocks noEditPoints="1"/>
            </p:cNvSpPr>
            <p:nvPr/>
          </p:nvSpPr>
          <p:spPr bwMode="auto">
            <a:xfrm>
              <a:off x="7828900" y="3505707"/>
              <a:ext cx="4607119" cy="498111"/>
            </a:xfrm>
            <a:custGeom>
              <a:avLst/>
              <a:gdLst>
                <a:gd name="T0" fmla="*/ 2190 w 2190"/>
                <a:gd name="T1" fmla="*/ 214 h 214"/>
                <a:gd name="T2" fmla="*/ 2190 w 2190"/>
                <a:gd name="T3" fmla="*/ 181 h 214"/>
                <a:gd name="T4" fmla="*/ 2090 w 2190"/>
                <a:gd name="T5" fmla="*/ 181 h 214"/>
                <a:gd name="T6" fmla="*/ 2090 w 2190"/>
                <a:gd name="T7" fmla="*/ 195 h 214"/>
                <a:gd name="T8" fmla="*/ 1585 w 2190"/>
                <a:gd name="T9" fmla="*/ 195 h 214"/>
                <a:gd name="T10" fmla="*/ 1479 w 2190"/>
                <a:gd name="T11" fmla="*/ 85 h 214"/>
                <a:gd name="T12" fmla="*/ 879 w 2190"/>
                <a:gd name="T13" fmla="*/ 85 h 214"/>
                <a:gd name="T14" fmla="*/ 853 w 2190"/>
                <a:gd name="T15" fmla="*/ 59 h 214"/>
                <a:gd name="T16" fmla="*/ 728 w 2190"/>
                <a:gd name="T17" fmla="*/ 59 h 214"/>
                <a:gd name="T18" fmla="*/ 689 w 2190"/>
                <a:gd name="T19" fmla="*/ 20 h 214"/>
                <a:gd name="T20" fmla="*/ 46 w 2190"/>
                <a:gd name="T21" fmla="*/ 20 h 214"/>
                <a:gd name="T22" fmla="*/ 23 w 2190"/>
                <a:gd name="T23" fmla="*/ 0 h 214"/>
                <a:gd name="T24" fmla="*/ 0 w 2190"/>
                <a:gd name="T25" fmla="*/ 23 h 214"/>
                <a:gd name="T26" fmla="*/ 23 w 2190"/>
                <a:gd name="T27" fmla="*/ 47 h 214"/>
                <a:gd name="T28" fmla="*/ 45 w 2190"/>
                <a:gd name="T29" fmla="*/ 31 h 214"/>
                <a:gd name="T30" fmla="*/ 684 w 2190"/>
                <a:gd name="T31" fmla="*/ 31 h 214"/>
                <a:gd name="T32" fmla="*/ 723 w 2190"/>
                <a:gd name="T33" fmla="*/ 70 h 214"/>
                <a:gd name="T34" fmla="*/ 849 w 2190"/>
                <a:gd name="T35" fmla="*/ 70 h 214"/>
                <a:gd name="T36" fmla="*/ 874 w 2190"/>
                <a:gd name="T37" fmla="*/ 95 h 214"/>
                <a:gd name="T38" fmla="*/ 1474 w 2190"/>
                <a:gd name="T39" fmla="*/ 95 h 214"/>
                <a:gd name="T40" fmla="*/ 1580 w 2190"/>
                <a:gd name="T41" fmla="*/ 206 h 214"/>
                <a:gd name="T42" fmla="*/ 2090 w 2190"/>
                <a:gd name="T43" fmla="*/ 206 h 214"/>
                <a:gd name="T44" fmla="*/ 2090 w 2190"/>
                <a:gd name="T45" fmla="*/ 214 h 214"/>
                <a:gd name="T46" fmla="*/ 2190 w 2190"/>
                <a:gd name="T47" fmla="*/ 214 h 214"/>
                <a:gd name="T48" fmla="*/ 23 w 2190"/>
                <a:gd name="T49" fmla="*/ 33 h 214"/>
                <a:gd name="T50" fmla="*/ 13 w 2190"/>
                <a:gd name="T51" fmla="*/ 23 h 214"/>
                <a:gd name="T52" fmla="*/ 23 w 2190"/>
                <a:gd name="T53" fmla="*/ 14 h 214"/>
                <a:gd name="T54" fmla="*/ 33 w 2190"/>
                <a:gd name="T55" fmla="*/ 23 h 214"/>
                <a:gd name="T56" fmla="*/ 23 w 2190"/>
                <a:gd name="T57" fmla="*/ 3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90" h="214">
                  <a:moveTo>
                    <a:pt x="2190" y="214"/>
                  </a:moveTo>
                  <a:cubicBezTo>
                    <a:pt x="2190" y="181"/>
                    <a:pt x="2190" y="181"/>
                    <a:pt x="2190" y="181"/>
                  </a:cubicBezTo>
                  <a:cubicBezTo>
                    <a:pt x="2090" y="181"/>
                    <a:pt x="2090" y="181"/>
                    <a:pt x="2090" y="181"/>
                  </a:cubicBezTo>
                  <a:cubicBezTo>
                    <a:pt x="2090" y="195"/>
                    <a:pt x="2090" y="195"/>
                    <a:pt x="2090" y="195"/>
                  </a:cubicBezTo>
                  <a:cubicBezTo>
                    <a:pt x="2038" y="195"/>
                    <a:pt x="1589" y="195"/>
                    <a:pt x="1585" y="195"/>
                  </a:cubicBezTo>
                  <a:cubicBezTo>
                    <a:pt x="1581" y="192"/>
                    <a:pt x="1479" y="85"/>
                    <a:pt x="1479" y="85"/>
                  </a:cubicBezTo>
                  <a:cubicBezTo>
                    <a:pt x="1479" y="85"/>
                    <a:pt x="883" y="85"/>
                    <a:pt x="879" y="85"/>
                  </a:cubicBezTo>
                  <a:cubicBezTo>
                    <a:pt x="876" y="82"/>
                    <a:pt x="853" y="59"/>
                    <a:pt x="853" y="59"/>
                  </a:cubicBezTo>
                  <a:cubicBezTo>
                    <a:pt x="853" y="59"/>
                    <a:pt x="732" y="59"/>
                    <a:pt x="728" y="59"/>
                  </a:cubicBezTo>
                  <a:cubicBezTo>
                    <a:pt x="725" y="56"/>
                    <a:pt x="689" y="20"/>
                    <a:pt x="689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4" y="8"/>
                    <a:pt x="35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4" y="47"/>
                    <a:pt x="42" y="40"/>
                    <a:pt x="45" y="31"/>
                  </a:cubicBezTo>
                  <a:cubicBezTo>
                    <a:pt x="106" y="31"/>
                    <a:pt x="680" y="31"/>
                    <a:pt x="684" y="31"/>
                  </a:cubicBezTo>
                  <a:cubicBezTo>
                    <a:pt x="687" y="33"/>
                    <a:pt x="723" y="70"/>
                    <a:pt x="723" y="70"/>
                  </a:cubicBezTo>
                  <a:cubicBezTo>
                    <a:pt x="723" y="70"/>
                    <a:pt x="844" y="70"/>
                    <a:pt x="849" y="70"/>
                  </a:cubicBezTo>
                  <a:cubicBezTo>
                    <a:pt x="851" y="73"/>
                    <a:pt x="874" y="95"/>
                    <a:pt x="874" y="95"/>
                  </a:cubicBezTo>
                  <a:cubicBezTo>
                    <a:pt x="874" y="95"/>
                    <a:pt x="1470" y="95"/>
                    <a:pt x="1474" y="95"/>
                  </a:cubicBezTo>
                  <a:cubicBezTo>
                    <a:pt x="1477" y="99"/>
                    <a:pt x="1580" y="206"/>
                    <a:pt x="1580" y="206"/>
                  </a:cubicBezTo>
                  <a:cubicBezTo>
                    <a:pt x="2090" y="206"/>
                    <a:pt x="2090" y="206"/>
                    <a:pt x="2090" y="206"/>
                  </a:cubicBezTo>
                  <a:cubicBezTo>
                    <a:pt x="2090" y="214"/>
                    <a:pt x="2090" y="214"/>
                    <a:pt x="2090" y="214"/>
                  </a:cubicBezTo>
                  <a:lnTo>
                    <a:pt x="2190" y="214"/>
                  </a:lnTo>
                  <a:close/>
                  <a:moveTo>
                    <a:pt x="23" y="33"/>
                  </a:moveTo>
                  <a:cubicBezTo>
                    <a:pt x="18" y="33"/>
                    <a:pt x="13" y="29"/>
                    <a:pt x="13" y="23"/>
                  </a:cubicBez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3"/>
                  </a:cubicBezTo>
                  <a:cubicBezTo>
                    <a:pt x="33" y="29"/>
                    <a:pt x="28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3" name="Freeform 464"/>
            <p:cNvSpPr>
              <a:spLocks noEditPoints="1"/>
            </p:cNvSpPr>
            <p:nvPr/>
          </p:nvSpPr>
          <p:spPr bwMode="auto">
            <a:xfrm>
              <a:off x="10503484" y="3594303"/>
              <a:ext cx="1932534" cy="114192"/>
            </a:xfrm>
            <a:custGeom>
              <a:avLst/>
              <a:gdLst>
                <a:gd name="T0" fmla="*/ 919 w 919"/>
                <a:gd name="T1" fmla="*/ 8 h 49"/>
                <a:gd name="T2" fmla="*/ 819 w 919"/>
                <a:gd name="T3" fmla="*/ 8 h 49"/>
                <a:gd name="T4" fmla="*/ 819 w 919"/>
                <a:gd name="T5" fmla="*/ 21 h 49"/>
                <a:gd name="T6" fmla="*/ 388 w 919"/>
                <a:gd name="T7" fmla="*/ 21 h 49"/>
                <a:gd name="T8" fmla="*/ 365 w 919"/>
                <a:gd name="T9" fmla="*/ 1 h 49"/>
                <a:gd name="T10" fmla="*/ 341 w 919"/>
                <a:gd name="T11" fmla="*/ 21 h 49"/>
                <a:gd name="T12" fmla="*/ 100 w 919"/>
                <a:gd name="T13" fmla="*/ 21 h 49"/>
                <a:gd name="T14" fmla="*/ 100 w 919"/>
                <a:gd name="T15" fmla="*/ 0 h 49"/>
                <a:gd name="T16" fmla="*/ 0 w 919"/>
                <a:gd name="T17" fmla="*/ 0 h 49"/>
                <a:gd name="T18" fmla="*/ 0 w 919"/>
                <a:gd name="T19" fmla="*/ 33 h 49"/>
                <a:gd name="T20" fmla="*/ 100 w 919"/>
                <a:gd name="T21" fmla="*/ 33 h 49"/>
                <a:gd name="T22" fmla="*/ 100 w 919"/>
                <a:gd name="T23" fmla="*/ 32 h 49"/>
                <a:gd name="T24" fmla="*/ 342 w 919"/>
                <a:gd name="T25" fmla="*/ 32 h 49"/>
                <a:gd name="T26" fmla="*/ 365 w 919"/>
                <a:gd name="T27" fmla="*/ 49 h 49"/>
                <a:gd name="T28" fmla="*/ 387 w 919"/>
                <a:gd name="T29" fmla="*/ 32 h 49"/>
                <a:gd name="T30" fmla="*/ 819 w 919"/>
                <a:gd name="T31" fmla="*/ 32 h 49"/>
                <a:gd name="T32" fmla="*/ 819 w 919"/>
                <a:gd name="T33" fmla="*/ 42 h 49"/>
                <a:gd name="T34" fmla="*/ 919 w 919"/>
                <a:gd name="T35" fmla="*/ 42 h 49"/>
                <a:gd name="T36" fmla="*/ 919 w 919"/>
                <a:gd name="T37" fmla="*/ 8 h 49"/>
                <a:gd name="T38" fmla="*/ 365 w 919"/>
                <a:gd name="T39" fmla="*/ 35 h 49"/>
                <a:gd name="T40" fmla="*/ 355 w 919"/>
                <a:gd name="T41" fmla="*/ 25 h 49"/>
                <a:gd name="T42" fmla="*/ 365 w 919"/>
                <a:gd name="T43" fmla="*/ 15 h 49"/>
                <a:gd name="T44" fmla="*/ 374 w 919"/>
                <a:gd name="T45" fmla="*/ 25 h 49"/>
                <a:gd name="T46" fmla="*/ 365 w 919"/>
                <a:gd name="T47" fmla="*/ 3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9" h="49">
                  <a:moveTo>
                    <a:pt x="919" y="8"/>
                  </a:moveTo>
                  <a:cubicBezTo>
                    <a:pt x="819" y="8"/>
                    <a:pt x="819" y="8"/>
                    <a:pt x="819" y="8"/>
                  </a:cubicBezTo>
                  <a:cubicBezTo>
                    <a:pt x="819" y="21"/>
                    <a:pt x="819" y="21"/>
                    <a:pt x="819" y="21"/>
                  </a:cubicBezTo>
                  <a:cubicBezTo>
                    <a:pt x="388" y="21"/>
                    <a:pt x="388" y="21"/>
                    <a:pt x="388" y="21"/>
                  </a:cubicBezTo>
                  <a:cubicBezTo>
                    <a:pt x="386" y="10"/>
                    <a:pt x="376" y="1"/>
                    <a:pt x="365" y="1"/>
                  </a:cubicBezTo>
                  <a:cubicBezTo>
                    <a:pt x="353" y="1"/>
                    <a:pt x="343" y="10"/>
                    <a:pt x="341" y="21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342" y="32"/>
                    <a:pt x="342" y="32"/>
                    <a:pt x="342" y="32"/>
                  </a:cubicBezTo>
                  <a:cubicBezTo>
                    <a:pt x="345" y="42"/>
                    <a:pt x="354" y="49"/>
                    <a:pt x="365" y="49"/>
                  </a:cubicBezTo>
                  <a:cubicBezTo>
                    <a:pt x="375" y="49"/>
                    <a:pt x="384" y="42"/>
                    <a:pt x="387" y="32"/>
                  </a:cubicBezTo>
                  <a:cubicBezTo>
                    <a:pt x="819" y="32"/>
                    <a:pt x="819" y="32"/>
                    <a:pt x="819" y="32"/>
                  </a:cubicBezTo>
                  <a:cubicBezTo>
                    <a:pt x="819" y="42"/>
                    <a:pt x="819" y="42"/>
                    <a:pt x="819" y="42"/>
                  </a:cubicBezTo>
                  <a:cubicBezTo>
                    <a:pt x="919" y="42"/>
                    <a:pt x="919" y="42"/>
                    <a:pt x="919" y="42"/>
                  </a:cubicBezTo>
                  <a:lnTo>
                    <a:pt x="919" y="8"/>
                  </a:lnTo>
                  <a:close/>
                  <a:moveTo>
                    <a:pt x="365" y="35"/>
                  </a:moveTo>
                  <a:cubicBezTo>
                    <a:pt x="359" y="35"/>
                    <a:pt x="355" y="30"/>
                    <a:pt x="355" y="25"/>
                  </a:cubicBezTo>
                  <a:cubicBezTo>
                    <a:pt x="355" y="20"/>
                    <a:pt x="359" y="15"/>
                    <a:pt x="365" y="15"/>
                  </a:cubicBezTo>
                  <a:cubicBezTo>
                    <a:pt x="370" y="15"/>
                    <a:pt x="374" y="20"/>
                    <a:pt x="374" y="25"/>
                  </a:cubicBezTo>
                  <a:cubicBezTo>
                    <a:pt x="374" y="30"/>
                    <a:pt x="370" y="35"/>
                    <a:pt x="365" y="3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4" name="Freeform 465"/>
            <p:cNvSpPr>
              <a:spLocks/>
            </p:cNvSpPr>
            <p:nvPr/>
          </p:nvSpPr>
          <p:spPr bwMode="auto">
            <a:xfrm>
              <a:off x="9886889" y="3449596"/>
              <a:ext cx="2549131" cy="242165"/>
            </a:xfrm>
            <a:custGeom>
              <a:avLst/>
              <a:gdLst>
                <a:gd name="T0" fmla="*/ 1212 w 1212"/>
                <a:gd name="T1" fmla="*/ 0 h 104"/>
                <a:gd name="T2" fmla="*/ 1112 w 1212"/>
                <a:gd name="T3" fmla="*/ 0 h 104"/>
                <a:gd name="T4" fmla="*/ 1112 w 1212"/>
                <a:gd name="T5" fmla="*/ 14 h 104"/>
                <a:gd name="T6" fmla="*/ 438 w 1212"/>
                <a:gd name="T7" fmla="*/ 14 h 104"/>
                <a:gd name="T8" fmla="*/ 404 w 1212"/>
                <a:gd name="T9" fmla="*/ 48 h 104"/>
                <a:gd name="T10" fmla="*/ 155 w 1212"/>
                <a:gd name="T11" fmla="*/ 48 h 104"/>
                <a:gd name="T12" fmla="*/ 117 w 1212"/>
                <a:gd name="T13" fmla="*/ 85 h 104"/>
                <a:gd name="T14" fmla="*/ 100 w 1212"/>
                <a:gd name="T15" fmla="*/ 85 h 104"/>
                <a:gd name="T16" fmla="*/ 100 w 1212"/>
                <a:gd name="T17" fmla="*/ 70 h 104"/>
                <a:gd name="T18" fmla="*/ 0 w 1212"/>
                <a:gd name="T19" fmla="*/ 70 h 104"/>
                <a:gd name="T20" fmla="*/ 0 w 1212"/>
                <a:gd name="T21" fmla="*/ 104 h 104"/>
                <a:gd name="T22" fmla="*/ 100 w 1212"/>
                <a:gd name="T23" fmla="*/ 104 h 104"/>
                <a:gd name="T24" fmla="*/ 100 w 1212"/>
                <a:gd name="T25" fmla="*/ 96 h 104"/>
                <a:gd name="T26" fmla="*/ 122 w 1212"/>
                <a:gd name="T27" fmla="*/ 96 h 104"/>
                <a:gd name="T28" fmla="*/ 159 w 1212"/>
                <a:gd name="T29" fmla="*/ 59 h 104"/>
                <a:gd name="T30" fmla="*/ 408 w 1212"/>
                <a:gd name="T31" fmla="*/ 59 h 104"/>
                <a:gd name="T32" fmla="*/ 442 w 1212"/>
                <a:gd name="T33" fmla="*/ 25 h 104"/>
                <a:gd name="T34" fmla="*/ 1112 w 1212"/>
                <a:gd name="T35" fmla="*/ 25 h 104"/>
                <a:gd name="T36" fmla="*/ 1112 w 1212"/>
                <a:gd name="T37" fmla="*/ 33 h 104"/>
                <a:gd name="T38" fmla="*/ 1212 w 1212"/>
                <a:gd name="T39" fmla="*/ 33 h 104"/>
                <a:gd name="T40" fmla="*/ 1212 w 1212"/>
                <a:gd name="T41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12" h="104">
                  <a:moveTo>
                    <a:pt x="1212" y="0"/>
                  </a:moveTo>
                  <a:cubicBezTo>
                    <a:pt x="1112" y="0"/>
                    <a:pt x="1112" y="0"/>
                    <a:pt x="1112" y="0"/>
                  </a:cubicBezTo>
                  <a:cubicBezTo>
                    <a:pt x="1112" y="14"/>
                    <a:pt x="1112" y="14"/>
                    <a:pt x="1112" y="14"/>
                  </a:cubicBezTo>
                  <a:cubicBezTo>
                    <a:pt x="438" y="14"/>
                    <a:pt x="438" y="14"/>
                    <a:pt x="438" y="14"/>
                  </a:cubicBezTo>
                  <a:cubicBezTo>
                    <a:pt x="438" y="14"/>
                    <a:pt x="407" y="45"/>
                    <a:pt x="404" y="48"/>
                  </a:cubicBezTo>
                  <a:cubicBezTo>
                    <a:pt x="399" y="48"/>
                    <a:pt x="155" y="48"/>
                    <a:pt x="155" y="48"/>
                  </a:cubicBezTo>
                  <a:cubicBezTo>
                    <a:pt x="155" y="48"/>
                    <a:pt x="120" y="82"/>
                    <a:pt x="117" y="85"/>
                  </a:cubicBezTo>
                  <a:cubicBezTo>
                    <a:pt x="115" y="85"/>
                    <a:pt x="107" y="85"/>
                    <a:pt x="100" y="85"/>
                  </a:cubicBezTo>
                  <a:cubicBezTo>
                    <a:pt x="100" y="70"/>
                    <a:pt x="100" y="70"/>
                    <a:pt x="10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00" y="104"/>
                    <a:pt x="100" y="104"/>
                    <a:pt x="100" y="104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6"/>
                    <a:pt x="156" y="62"/>
                    <a:pt x="159" y="59"/>
                  </a:cubicBezTo>
                  <a:cubicBezTo>
                    <a:pt x="164" y="59"/>
                    <a:pt x="408" y="59"/>
                    <a:pt x="408" y="59"/>
                  </a:cubicBezTo>
                  <a:cubicBezTo>
                    <a:pt x="408" y="59"/>
                    <a:pt x="439" y="28"/>
                    <a:pt x="442" y="25"/>
                  </a:cubicBezTo>
                  <a:cubicBezTo>
                    <a:pt x="447" y="25"/>
                    <a:pt x="1057" y="25"/>
                    <a:pt x="1112" y="25"/>
                  </a:cubicBezTo>
                  <a:cubicBezTo>
                    <a:pt x="1112" y="33"/>
                    <a:pt x="1112" y="33"/>
                    <a:pt x="1112" y="33"/>
                  </a:cubicBezTo>
                  <a:cubicBezTo>
                    <a:pt x="1212" y="33"/>
                    <a:pt x="1212" y="33"/>
                    <a:pt x="1212" y="33"/>
                  </a:cubicBezTo>
                  <a:lnTo>
                    <a:pt x="1212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5" name="Freeform 470"/>
            <p:cNvSpPr>
              <a:spLocks/>
            </p:cNvSpPr>
            <p:nvPr/>
          </p:nvSpPr>
          <p:spPr bwMode="auto">
            <a:xfrm>
              <a:off x="9103910" y="3759685"/>
              <a:ext cx="2402323" cy="1431331"/>
            </a:xfrm>
            <a:custGeom>
              <a:avLst/>
              <a:gdLst>
                <a:gd name="T0" fmla="*/ 372 w 1142"/>
                <a:gd name="T1" fmla="*/ 14 h 615"/>
                <a:gd name="T2" fmla="*/ 298 w 1142"/>
                <a:gd name="T3" fmla="*/ 14 h 615"/>
                <a:gd name="T4" fmla="*/ 298 w 1142"/>
                <a:gd name="T5" fmla="*/ 184 h 615"/>
                <a:gd name="T6" fmla="*/ 237 w 1142"/>
                <a:gd name="T7" fmla="*/ 184 h 615"/>
                <a:gd name="T8" fmla="*/ 237 w 1142"/>
                <a:gd name="T9" fmla="*/ 228 h 615"/>
                <a:gd name="T10" fmla="*/ 37 w 1142"/>
                <a:gd name="T11" fmla="*/ 228 h 615"/>
                <a:gd name="T12" fmla="*/ 37 w 1142"/>
                <a:gd name="T13" fmla="*/ 268 h 615"/>
                <a:gd name="T14" fmla="*/ 0 w 1142"/>
                <a:gd name="T15" fmla="*/ 268 h 615"/>
                <a:gd name="T16" fmla="*/ 0 w 1142"/>
                <a:gd name="T17" fmla="*/ 381 h 615"/>
                <a:gd name="T18" fmla="*/ 37 w 1142"/>
                <a:gd name="T19" fmla="*/ 381 h 615"/>
                <a:gd name="T20" fmla="*/ 37 w 1142"/>
                <a:gd name="T21" fmla="*/ 476 h 615"/>
                <a:gd name="T22" fmla="*/ 176 w 1142"/>
                <a:gd name="T23" fmla="*/ 615 h 615"/>
                <a:gd name="T24" fmla="*/ 1089 w 1142"/>
                <a:gd name="T25" fmla="*/ 615 h 615"/>
                <a:gd name="T26" fmla="*/ 1131 w 1142"/>
                <a:gd name="T27" fmla="*/ 573 h 615"/>
                <a:gd name="T28" fmla="*/ 1131 w 1142"/>
                <a:gd name="T29" fmla="*/ 452 h 615"/>
                <a:gd name="T30" fmla="*/ 1142 w 1142"/>
                <a:gd name="T31" fmla="*/ 452 h 615"/>
                <a:gd name="T32" fmla="*/ 1142 w 1142"/>
                <a:gd name="T33" fmla="*/ 341 h 615"/>
                <a:gd name="T34" fmla="*/ 1111 w 1142"/>
                <a:gd name="T35" fmla="*/ 341 h 615"/>
                <a:gd name="T36" fmla="*/ 1111 w 1142"/>
                <a:gd name="T37" fmla="*/ 452 h 615"/>
                <a:gd name="T38" fmla="*/ 1120 w 1142"/>
                <a:gd name="T39" fmla="*/ 452 h 615"/>
                <a:gd name="T40" fmla="*/ 1120 w 1142"/>
                <a:gd name="T41" fmla="*/ 568 h 615"/>
                <a:gd name="T42" fmla="*/ 1084 w 1142"/>
                <a:gd name="T43" fmla="*/ 604 h 615"/>
                <a:gd name="T44" fmla="*/ 181 w 1142"/>
                <a:gd name="T45" fmla="*/ 604 h 615"/>
                <a:gd name="T46" fmla="*/ 48 w 1142"/>
                <a:gd name="T47" fmla="*/ 471 h 615"/>
                <a:gd name="T48" fmla="*/ 48 w 1142"/>
                <a:gd name="T49" fmla="*/ 239 h 615"/>
                <a:gd name="T50" fmla="*/ 248 w 1142"/>
                <a:gd name="T51" fmla="*/ 239 h 615"/>
                <a:gd name="T52" fmla="*/ 248 w 1142"/>
                <a:gd name="T53" fmla="*/ 195 h 615"/>
                <a:gd name="T54" fmla="*/ 309 w 1142"/>
                <a:gd name="T55" fmla="*/ 195 h 615"/>
                <a:gd name="T56" fmla="*/ 309 w 1142"/>
                <a:gd name="T57" fmla="*/ 25 h 615"/>
                <a:gd name="T58" fmla="*/ 372 w 1142"/>
                <a:gd name="T59" fmla="*/ 25 h 615"/>
                <a:gd name="T60" fmla="*/ 372 w 1142"/>
                <a:gd name="T61" fmla="*/ 33 h 615"/>
                <a:gd name="T62" fmla="*/ 472 w 1142"/>
                <a:gd name="T63" fmla="*/ 33 h 615"/>
                <a:gd name="T64" fmla="*/ 472 w 1142"/>
                <a:gd name="T65" fmla="*/ 0 h 615"/>
                <a:gd name="T66" fmla="*/ 372 w 1142"/>
                <a:gd name="T67" fmla="*/ 0 h 615"/>
                <a:gd name="T68" fmla="*/ 372 w 1142"/>
                <a:gd name="T69" fmla="*/ 14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42" h="615">
                  <a:moveTo>
                    <a:pt x="372" y="14"/>
                  </a:moveTo>
                  <a:cubicBezTo>
                    <a:pt x="298" y="14"/>
                    <a:pt x="298" y="14"/>
                    <a:pt x="298" y="14"/>
                  </a:cubicBezTo>
                  <a:cubicBezTo>
                    <a:pt x="298" y="14"/>
                    <a:pt x="298" y="174"/>
                    <a:pt x="298" y="184"/>
                  </a:cubicBezTo>
                  <a:cubicBezTo>
                    <a:pt x="289" y="184"/>
                    <a:pt x="237" y="184"/>
                    <a:pt x="237" y="184"/>
                  </a:cubicBezTo>
                  <a:cubicBezTo>
                    <a:pt x="237" y="184"/>
                    <a:pt x="237" y="219"/>
                    <a:pt x="237" y="228"/>
                  </a:cubicBezTo>
                  <a:cubicBezTo>
                    <a:pt x="226" y="228"/>
                    <a:pt x="37" y="228"/>
                    <a:pt x="37" y="228"/>
                  </a:cubicBezTo>
                  <a:cubicBezTo>
                    <a:pt x="37" y="268"/>
                    <a:pt x="37" y="268"/>
                    <a:pt x="37" y="26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381"/>
                    <a:pt x="0" y="381"/>
                    <a:pt x="0" y="381"/>
                  </a:cubicBezTo>
                  <a:cubicBezTo>
                    <a:pt x="37" y="381"/>
                    <a:pt x="37" y="381"/>
                    <a:pt x="37" y="381"/>
                  </a:cubicBezTo>
                  <a:cubicBezTo>
                    <a:pt x="37" y="476"/>
                    <a:pt x="37" y="476"/>
                    <a:pt x="37" y="476"/>
                  </a:cubicBezTo>
                  <a:cubicBezTo>
                    <a:pt x="176" y="615"/>
                    <a:pt x="176" y="615"/>
                    <a:pt x="176" y="615"/>
                  </a:cubicBezTo>
                  <a:cubicBezTo>
                    <a:pt x="1089" y="615"/>
                    <a:pt x="1089" y="615"/>
                    <a:pt x="1089" y="615"/>
                  </a:cubicBezTo>
                  <a:cubicBezTo>
                    <a:pt x="1131" y="573"/>
                    <a:pt x="1131" y="573"/>
                    <a:pt x="1131" y="573"/>
                  </a:cubicBezTo>
                  <a:cubicBezTo>
                    <a:pt x="1131" y="452"/>
                    <a:pt x="1131" y="452"/>
                    <a:pt x="1131" y="452"/>
                  </a:cubicBezTo>
                  <a:cubicBezTo>
                    <a:pt x="1142" y="452"/>
                    <a:pt x="1142" y="452"/>
                    <a:pt x="1142" y="452"/>
                  </a:cubicBezTo>
                  <a:cubicBezTo>
                    <a:pt x="1142" y="341"/>
                    <a:pt x="1142" y="341"/>
                    <a:pt x="1142" y="341"/>
                  </a:cubicBezTo>
                  <a:cubicBezTo>
                    <a:pt x="1111" y="341"/>
                    <a:pt x="1111" y="341"/>
                    <a:pt x="1111" y="341"/>
                  </a:cubicBezTo>
                  <a:cubicBezTo>
                    <a:pt x="1111" y="452"/>
                    <a:pt x="1111" y="452"/>
                    <a:pt x="1111" y="452"/>
                  </a:cubicBezTo>
                  <a:cubicBezTo>
                    <a:pt x="1120" y="452"/>
                    <a:pt x="1120" y="452"/>
                    <a:pt x="1120" y="452"/>
                  </a:cubicBezTo>
                  <a:cubicBezTo>
                    <a:pt x="1120" y="474"/>
                    <a:pt x="1120" y="564"/>
                    <a:pt x="1120" y="568"/>
                  </a:cubicBezTo>
                  <a:cubicBezTo>
                    <a:pt x="1117" y="571"/>
                    <a:pt x="1087" y="601"/>
                    <a:pt x="1084" y="604"/>
                  </a:cubicBezTo>
                  <a:cubicBezTo>
                    <a:pt x="1080" y="604"/>
                    <a:pt x="185" y="604"/>
                    <a:pt x="181" y="604"/>
                  </a:cubicBezTo>
                  <a:cubicBezTo>
                    <a:pt x="177" y="601"/>
                    <a:pt x="51" y="474"/>
                    <a:pt x="48" y="471"/>
                  </a:cubicBezTo>
                  <a:cubicBezTo>
                    <a:pt x="48" y="467"/>
                    <a:pt x="48" y="249"/>
                    <a:pt x="48" y="239"/>
                  </a:cubicBezTo>
                  <a:cubicBezTo>
                    <a:pt x="58" y="239"/>
                    <a:pt x="248" y="239"/>
                    <a:pt x="248" y="239"/>
                  </a:cubicBezTo>
                  <a:cubicBezTo>
                    <a:pt x="248" y="239"/>
                    <a:pt x="248" y="203"/>
                    <a:pt x="248" y="195"/>
                  </a:cubicBezTo>
                  <a:cubicBezTo>
                    <a:pt x="257" y="195"/>
                    <a:pt x="309" y="195"/>
                    <a:pt x="309" y="195"/>
                  </a:cubicBezTo>
                  <a:cubicBezTo>
                    <a:pt x="309" y="195"/>
                    <a:pt x="309" y="35"/>
                    <a:pt x="309" y="25"/>
                  </a:cubicBezTo>
                  <a:cubicBezTo>
                    <a:pt x="315" y="25"/>
                    <a:pt x="348" y="25"/>
                    <a:pt x="372" y="25"/>
                  </a:cubicBezTo>
                  <a:cubicBezTo>
                    <a:pt x="372" y="33"/>
                    <a:pt x="372" y="33"/>
                    <a:pt x="372" y="33"/>
                  </a:cubicBezTo>
                  <a:cubicBezTo>
                    <a:pt x="472" y="33"/>
                    <a:pt x="472" y="33"/>
                    <a:pt x="472" y="33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372" y="0"/>
                    <a:pt x="372" y="0"/>
                    <a:pt x="372" y="0"/>
                  </a:cubicBezTo>
                  <a:lnTo>
                    <a:pt x="372" y="14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6" name="Freeform 471"/>
            <p:cNvSpPr>
              <a:spLocks noEditPoints="1"/>
            </p:cNvSpPr>
            <p:nvPr/>
          </p:nvSpPr>
          <p:spPr bwMode="auto">
            <a:xfrm>
              <a:off x="9886889" y="3913253"/>
              <a:ext cx="969826" cy="414436"/>
            </a:xfrm>
            <a:custGeom>
              <a:avLst/>
              <a:gdLst>
                <a:gd name="T0" fmla="*/ 0 w 461"/>
                <a:gd name="T1" fmla="*/ 78 h 178"/>
                <a:gd name="T2" fmla="*/ 0 w 461"/>
                <a:gd name="T3" fmla="*/ 111 h 178"/>
                <a:gd name="T4" fmla="*/ 100 w 461"/>
                <a:gd name="T5" fmla="*/ 111 h 178"/>
                <a:gd name="T6" fmla="*/ 100 w 461"/>
                <a:gd name="T7" fmla="*/ 101 h 178"/>
                <a:gd name="T8" fmla="*/ 218 w 461"/>
                <a:gd name="T9" fmla="*/ 101 h 178"/>
                <a:gd name="T10" fmla="*/ 258 w 461"/>
                <a:gd name="T11" fmla="*/ 62 h 178"/>
                <a:gd name="T12" fmla="*/ 433 w 461"/>
                <a:gd name="T13" fmla="*/ 62 h 178"/>
                <a:gd name="T14" fmla="*/ 433 w 461"/>
                <a:gd name="T15" fmla="*/ 131 h 178"/>
                <a:gd name="T16" fmla="*/ 407 w 461"/>
                <a:gd name="T17" fmla="*/ 157 h 178"/>
                <a:gd name="T18" fmla="*/ 393 w 461"/>
                <a:gd name="T19" fmla="*/ 157 h 178"/>
                <a:gd name="T20" fmla="*/ 393 w 461"/>
                <a:gd name="T21" fmla="*/ 144 h 178"/>
                <a:gd name="T22" fmla="*/ 293 w 461"/>
                <a:gd name="T23" fmla="*/ 144 h 178"/>
                <a:gd name="T24" fmla="*/ 293 w 461"/>
                <a:gd name="T25" fmla="*/ 178 h 178"/>
                <a:gd name="T26" fmla="*/ 393 w 461"/>
                <a:gd name="T27" fmla="*/ 178 h 178"/>
                <a:gd name="T28" fmla="*/ 393 w 461"/>
                <a:gd name="T29" fmla="*/ 168 h 178"/>
                <a:gd name="T30" fmla="*/ 411 w 461"/>
                <a:gd name="T31" fmla="*/ 168 h 178"/>
                <a:gd name="T32" fmla="*/ 444 w 461"/>
                <a:gd name="T33" fmla="*/ 136 h 178"/>
                <a:gd name="T34" fmla="*/ 444 w 461"/>
                <a:gd name="T35" fmla="*/ 46 h 178"/>
                <a:gd name="T36" fmla="*/ 461 w 461"/>
                <a:gd name="T37" fmla="*/ 23 h 178"/>
                <a:gd name="T38" fmla="*/ 437 w 461"/>
                <a:gd name="T39" fmla="*/ 0 h 178"/>
                <a:gd name="T40" fmla="*/ 414 w 461"/>
                <a:gd name="T41" fmla="*/ 17 h 178"/>
                <a:gd name="T42" fmla="*/ 393 w 461"/>
                <a:gd name="T43" fmla="*/ 17 h 178"/>
                <a:gd name="T44" fmla="*/ 393 w 461"/>
                <a:gd name="T45" fmla="*/ 6 h 178"/>
                <a:gd name="T46" fmla="*/ 293 w 461"/>
                <a:gd name="T47" fmla="*/ 6 h 178"/>
                <a:gd name="T48" fmla="*/ 293 w 461"/>
                <a:gd name="T49" fmla="*/ 39 h 178"/>
                <a:gd name="T50" fmla="*/ 393 w 461"/>
                <a:gd name="T51" fmla="*/ 39 h 178"/>
                <a:gd name="T52" fmla="*/ 393 w 461"/>
                <a:gd name="T53" fmla="*/ 28 h 178"/>
                <a:gd name="T54" fmla="*/ 414 w 461"/>
                <a:gd name="T55" fmla="*/ 28 h 178"/>
                <a:gd name="T56" fmla="*/ 433 w 461"/>
                <a:gd name="T57" fmla="*/ 46 h 178"/>
                <a:gd name="T58" fmla="*/ 433 w 461"/>
                <a:gd name="T59" fmla="*/ 51 h 178"/>
                <a:gd name="T60" fmla="*/ 253 w 461"/>
                <a:gd name="T61" fmla="*/ 51 h 178"/>
                <a:gd name="T62" fmla="*/ 213 w 461"/>
                <a:gd name="T63" fmla="*/ 90 h 178"/>
                <a:gd name="T64" fmla="*/ 100 w 461"/>
                <a:gd name="T65" fmla="*/ 90 h 178"/>
                <a:gd name="T66" fmla="*/ 100 w 461"/>
                <a:gd name="T67" fmla="*/ 78 h 178"/>
                <a:gd name="T68" fmla="*/ 0 w 461"/>
                <a:gd name="T69" fmla="*/ 78 h 178"/>
                <a:gd name="T70" fmla="*/ 427 w 461"/>
                <a:gd name="T71" fmla="*/ 23 h 178"/>
                <a:gd name="T72" fmla="*/ 437 w 461"/>
                <a:gd name="T73" fmla="*/ 13 h 178"/>
                <a:gd name="T74" fmla="*/ 447 w 461"/>
                <a:gd name="T75" fmla="*/ 23 h 178"/>
                <a:gd name="T76" fmla="*/ 437 w 461"/>
                <a:gd name="T77" fmla="*/ 33 h 178"/>
                <a:gd name="T78" fmla="*/ 427 w 461"/>
                <a:gd name="T79" fmla="*/ 2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61" h="178">
                  <a:moveTo>
                    <a:pt x="0" y="78"/>
                  </a:moveTo>
                  <a:cubicBezTo>
                    <a:pt x="0" y="111"/>
                    <a:pt x="0" y="111"/>
                    <a:pt x="0" y="111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0" y="101"/>
                    <a:pt x="100" y="101"/>
                    <a:pt x="100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55" y="65"/>
                    <a:pt x="258" y="62"/>
                  </a:cubicBezTo>
                  <a:cubicBezTo>
                    <a:pt x="262" y="62"/>
                    <a:pt x="409" y="62"/>
                    <a:pt x="433" y="62"/>
                  </a:cubicBezTo>
                  <a:cubicBezTo>
                    <a:pt x="433" y="87"/>
                    <a:pt x="433" y="128"/>
                    <a:pt x="433" y="131"/>
                  </a:cubicBezTo>
                  <a:cubicBezTo>
                    <a:pt x="430" y="134"/>
                    <a:pt x="409" y="154"/>
                    <a:pt x="407" y="157"/>
                  </a:cubicBezTo>
                  <a:cubicBezTo>
                    <a:pt x="404" y="157"/>
                    <a:pt x="397" y="157"/>
                    <a:pt x="393" y="157"/>
                  </a:cubicBezTo>
                  <a:cubicBezTo>
                    <a:pt x="393" y="144"/>
                    <a:pt x="393" y="144"/>
                    <a:pt x="393" y="144"/>
                  </a:cubicBezTo>
                  <a:cubicBezTo>
                    <a:pt x="293" y="144"/>
                    <a:pt x="293" y="144"/>
                    <a:pt x="293" y="144"/>
                  </a:cubicBezTo>
                  <a:cubicBezTo>
                    <a:pt x="293" y="178"/>
                    <a:pt x="293" y="178"/>
                    <a:pt x="293" y="178"/>
                  </a:cubicBezTo>
                  <a:cubicBezTo>
                    <a:pt x="393" y="178"/>
                    <a:pt x="393" y="178"/>
                    <a:pt x="393" y="178"/>
                  </a:cubicBezTo>
                  <a:cubicBezTo>
                    <a:pt x="393" y="168"/>
                    <a:pt x="393" y="168"/>
                    <a:pt x="393" y="168"/>
                  </a:cubicBezTo>
                  <a:cubicBezTo>
                    <a:pt x="411" y="168"/>
                    <a:pt x="411" y="168"/>
                    <a:pt x="411" y="168"/>
                  </a:cubicBezTo>
                  <a:cubicBezTo>
                    <a:pt x="444" y="136"/>
                    <a:pt x="444" y="136"/>
                    <a:pt x="444" y="136"/>
                  </a:cubicBezTo>
                  <a:cubicBezTo>
                    <a:pt x="444" y="46"/>
                    <a:pt x="444" y="46"/>
                    <a:pt x="444" y="46"/>
                  </a:cubicBezTo>
                  <a:cubicBezTo>
                    <a:pt x="453" y="43"/>
                    <a:pt x="461" y="34"/>
                    <a:pt x="461" y="23"/>
                  </a:cubicBezTo>
                  <a:cubicBezTo>
                    <a:pt x="461" y="10"/>
                    <a:pt x="450" y="0"/>
                    <a:pt x="437" y="0"/>
                  </a:cubicBezTo>
                  <a:cubicBezTo>
                    <a:pt x="426" y="0"/>
                    <a:pt x="417" y="7"/>
                    <a:pt x="414" y="17"/>
                  </a:cubicBezTo>
                  <a:cubicBezTo>
                    <a:pt x="393" y="17"/>
                    <a:pt x="393" y="17"/>
                    <a:pt x="393" y="17"/>
                  </a:cubicBezTo>
                  <a:cubicBezTo>
                    <a:pt x="393" y="6"/>
                    <a:pt x="393" y="6"/>
                    <a:pt x="393" y="6"/>
                  </a:cubicBezTo>
                  <a:cubicBezTo>
                    <a:pt x="293" y="6"/>
                    <a:pt x="293" y="6"/>
                    <a:pt x="293" y="6"/>
                  </a:cubicBezTo>
                  <a:cubicBezTo>
                    <a:pt x="293" y="39"/>
                    <a:pt x="293" y="39"/>
                    <a:pt x="293" y="39"/>
                  </a:cubicBezTo>
                  <a:cubicBezTo>
                    <a:pt x="393" y="39"/>
                    <a:pt x="393" y="39"/>
                    <a:pt x="393" y="39"/>
                  </a:cubicBezTo>
                  <a:cubicBezTo>
                    <a:pt x="393" y="28"/>
                    <a:pt x="393" y="28"/>
                    <a:pt x="393" y="28"/>
                  </a:cubicBezTo>
                  <a:cubicBezTo>
                    <a:pt x="414" y="28"/>
                    <a:pt x="414" y="28"/>
                    <a:pt x="414" y="28"/>
                  </a:cubicBezTo>
                  <a:cubicBezTo>
                    <a:pt x="416" y="37"/>
                    <a:pt x="423" y="44"/>
                    <a:pt x="433" y="46"/>
                  </a:cubicBezTo>
                  <a:cubicBezTo>
                    <a:pt x="433" y="47"/>
                    <a:pt x="433" y="49"/>
                    <a:pt x="433" y="51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3" y="51"/>
                    <a:pt x="216" y="88"/>
                    <a:pt x="213" y="90"/>
                  </a:cubicBezTo>
                  <a:cubicBezTo>
                    <a:pt x="210" y="90"/>
                    <a:pt x="126" y="90"/>
                    <a:pt x="100" y="90"/>
                  </a:cubicBezTo>
                  <a:cubicBezTo>
                    <a:pt x="100" y="78"/>
                    <a:pt x="100" y="78"/>
                    <a:pt x="100" y="78"/>
                  </a:cubicBezTo>
                  <a:lnTo>
                    <a:pt x="0" y="78"/>
                  </a:lnTo>
                  <a:close/>
                  <a:moveTo>
                    <a:pt x="427" y="23"/>
                  </a:moveTo>
                  <a:cubicBezTo>
                    <a:pt x="427" y="18"/>
                    <a:pt x="432" y="13"/>
                    <a:pt x="437" y="13"/>
                  </a:cubicBezTo>
                  <a:cubicBezTo>
                    <a:pt x="442" y="13"/>
                    <a:pt x="447" y="18"/>
                    <a:pt x="447" y="23"/>
                  </a:cubicBezTo>
                  <a:cubicBezTo>
                    <a:pt x="447" y="28"/>
                    <a:pt x="442" y="33"/>
                    <a:pt x="437" y="33"/>
                  </a:cubicBezTo>
                  <a:cubicBezTo>
                    <a:pt x="432" y="33"/>
                    <a:pt x="427" y="28"/>
                    <a:pt x="427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7" name="Freeform 472"/>
            <p:cNvSpPr>
              <a:spLocks/>
            </p:cNvSpPr>
            <p:nvPr/>
          </p:nvSpPr>
          <p:spPr bwMode="auto">
            <a:xfrm>
              <a:off x="9886889" y="4090446"/>
              <a:ext cx="826577" cy="246103"/>
            </a:xfrm>
            <a:custGeom>
              <a:avLst/>
              <a:gdLst>
                <a:gd name="T0" fmla="*/ 0 w 393"/>
                <a:gd name="T1" fmla="*/ 106 h 106"/>
                <a:gd name="T2" fmla="*/ 100 w 393"/>
                <a:gd name="T3" fmla="*/ 106 h 106"/>
                <a:gd name="T4" fmla="*/ 100 w 393"/>
                <a:gd name="T5" fmla="*/ 95 h 106"/>
                <a:gd name="T6" fmla="*/ 214 w 393"/>
                <a:gd name="T7" fmla="*/ 95 h 106"/>
                <a:gd name="T8" fmla="*/ 282 w 393"/>
                <a:gd name="T9" fmla="*/ 27 h 106"/>
                <a:gd name="T10" fmla="*/ 293 w 393"/>
                <a:gd name="T11" fmla="*/ 27 h 106"/>
                <a:gd name="T12" fmla="*/ 293 w 393"/>
                <a:gd name="T13" fmla="*/ 34 h 106"/>
                <a:gd name="T14" fmla="*/ 393 w 393"/>
                <a:gd name="T15" fmla="*/ 34 h 106"/>
                <a:gd name="T16" fmla="*/ 393 w 393"/>
                <a:gd name="T17" fmla="*/ 0 h 106"/>
                <a:gd name="T18" fmla="*/ 293 w 393"/>
                <a:gd name="T19" fmla="*/ 0 h 106"/>
                <a:gd name="T20" fmla="*/ 293 w 393"/>
                <a:gd name="T21" fmla="*/ 16 h 106"/>
                <a:gd name="T22" fmla="*/ 278 w 393"/>
                <a:gd name="T23" fmla="*/ 16 h 106"/>
                <a:gd name="T24" fmla="*/ 210 w 393"/>
                <a:gd name="T25" fmla="*/ 84 h 106"/>
                <a:gd name="T26" fmla="*/ 100 w 393"/>
                <a:gd name="T27" fmla="*/ 84 h 106"/>
                <a:gd name="T28" fmla="*/ 100 w 393"/>
                <a:gd name="T29" fmla="*/ 73 h 106"/>
                <a:gd name="T30" fmla="*/ 0 w 393"/>
                <a:gd name="T31" fmla="*/ 73 h 106"/>
                <a:gd name="T32" fmla="*/ 0 w 393"/>
                <a:gd name="T3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3" h="106">
                  <a:moveTo>
                    <a:pt x="0" y="106"/>
                  </a:moveTo>
                  <a:cubicBezTo>
                    <a:pt x="100" y="106"/>
                    <a:pt x="100" y="106"/>
                    <a:pt x="100" y="106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214" y="95"/>
                    <a:pt x="214" y="95"/>
                    <a:pt x="214" y="95"/>
                  </a:cubicBezTo>
                  <a:cubicBezTo>
                    <a:pt x="214" y="95"/>
                    <a:pt x="279" y="30"/>
                    <a:pt x="282" y="27"/>
                  </a:cubicBezTo>
                  <a:cubicBezTo>
                    <a:pt x="284" y="27"/>
                    <a:pt x="289" y="27"/>
                    <a:pt x="293" y="27"/>
                  </a:cubicBezTo>
                  <a:cubicBezTo>
                    <a:pt x="293" y="34"/>
                    <a:pt x="293" y="34"/>
                    <a:pt x="293" y="34"/>
                  </a:cubicBezTo>
                  <a:cubicBezTo>
                    <a:pt x="393" y="34"/>
                    <a:pt x="393" y="34"/>
                    <a:pt x="393" y="34"/>
                  </a:cubicBezTo>
                  <a:cubicBezTo>
                    <a:pt x="393" y="0"/>
                    <a:pt x="393" y="0"/>
                    <a:pt x="393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93" y="16"/>
                    <a:pt x="293" y="16"/>
                    <a:pt x="293" y="16"/>
                  </a:cubicBezTo>
                  <a:cubicBezTo>
                    <a:pt x="278" y="16"/>
                    <a:pt x="278" y="16"/>
                    <a:pt x="278" y="16"/>
                  </a:cubicBezTo>
                  <a:cubicBezTo>
                    <a:pt x="278" y="16"/>
                    <a:pt x="213" y="81"/>
                    <a:pt x="210" y="84"/>
                  </a:cubicBezTo>
                  <a:cubicBezTo>
                    <a:pt x="206" y="84"/>
                    <a:pt x="124" y="84"/>
                    <a:pt x="100" y="84"/>
                  </a:cubicBezTo>
                  <a:cubicBezTo>
                    <a:pt x="100" y="73"/>
                    <a:pt x="100" y="73"/>
                    <a:pt x="100" y="73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10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8" name="Rectangle 473"/>
            <p:cNvSpPr>
              <a:spLocks noChangeArrowheads="1"/>
            </p:cNvSpPr>
            <p:nvPr/>
          </p:nvSpPr>
          <p:spPr bwMode="auto">
            <a:xfrm>
              <a:off x="10503484" y="2448452"/>
              <a:ext cx="1780" cy="295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59" name="Rectangle 474"/>
            <p:cNvSpPr>
              <a:spLocks noChangeArrowheads="1"/>
            </p:cNvSpPr>
            <p:nvPr/>
          </p:nvSpPr>
          <p:spPr bwMode="auto">
            <a:xfrm>
              <a:off x="10770410" y="4553119"/>
              <a:ext cx="6495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0" name="Rectangle 475"/>
            <p:cNvSpPr>
              <a:spLocks noChangeArrowheads="1"/>
            </p:cNvSpPr>
            <p:nvPr/>
          </p:nvSpPr>
          <p:spPr bwMode="auto">
            <a:xfrm>
              <a:off x="10904762" y="4553119"/>
              <a:ext cx="6495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1" name="Rectangle 476"/>
            <p:cNvSpPr>
              <a:spLocks noChangeArrowheads="1"/>
            </p:cNvSpPr>
            <p:nvPr/>
          </p:nvSpPr>
          <p:spPr bwMode="auto">
            <a:xfrm>
              <a:off x="11032886" y="4553119"/>
              <a:ext cx="6584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2" name="Rectangle 477"/>
            <p:cNvSpPr>
              <a:spLocks noChangeArrowheads="1"/>
            </p:cNvSpPr>
            <p:nvPr/>
          </p:nvSpPr>
          <p:spPr bwMode="auto">
            <a:xfrm>
              <a:off x="11174355" y="4553119"/>
              <a:ext cx="63173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3" name="Rectangle 478"/>
            <p:cNvSpPr>
              <a:spLocks noChangeArrowheads="1"/>
            </p:cNvSpPr>
            <p:nvPr/>
          </p:nvSpPr>
          <p:spPr bwMode="auto">
            <a:xfrm>
              <a:off x="11296252" y="4553119"/>
              <a:ext cx="6495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4" name="Rectangle 479"/>
            <p:cNvSpPr>
              <a:spLocks noChangeArrowheads="1"/>
            </p:cNvSpPr>
            <p:nvPr/>
          </p:nvSpPr>
          <p:spPr bwMode="auto">
            <a:xfrm>
              <a:off x="11569404" y="4553119"/>
              <a:ext cx="65841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5" name="Rectangle 480"/>
            <p:cNvSpPr>
              <a:spLocks noChangeArrowheads="1"/>
            </p:cNvSpPr>
            <p:nvPr/>
          </p:nvSpPr>
          <p:spPr bwMode="auto">
            <a:xfrm>
              <a:off x="11701976" y="4553119"/>
              <a:ext cx="63173" cy="25889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69" name="Rectangle 500"/>
            <p:cNvSpPr>
              <a:spLocks noChangeArrowheads="1"/>
            </p:cNvSpPr>
            <p:nvPr/>
          </p:nvSpPr>
          <p:spPr bwMode="auto">
            <a:xfrm>
              <a:off x="12093467" y="2470109"/>
              <a:ext cx="88086" cy="2598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0" name="Rectangle 501"/>
            <p:cNvSpPr>
              <a:spLocks noChangeArrowheads="1"/>
            </p:cNvSpPr>
            <p:nvPr/>
          </p:nvSpPr>
          <p:spPr bwMode="auto">
            <a:xfrm>
              <a:off x="11832770" y="2470109"/>
              <a:ext cx="67621" cy="2598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1" name="Freeform 502"/>
            <p:cNvSpPr>
              <a:spLocks noEditPoints="1"/>
            </p:cNvSpPr>
            <p:nvPr/>
          </p:nvSpPr>
          <p:spPr bwMode="auto">
            <a:xfrm>
              <a:off x="11701976" y="2470109"/>
              <a:ext cx="355899" cy="542409"/>
            </a:xfrm>
            <a:custGeom>
              <a:avLst/>
              <a:gdLst>
                <a:gd name="T0" fmla="*/ 32 w 169"/>
                <a:gd name="T1" fmla="*/ 112 h 233"/>
                <a:gd name="T2" fmla="*/ 32 w 169"/>
                <a:gd name="T3" fmla="*/ 0 h 233"/>
                <a:gd name="T4" fmla="*/ 0 w 169"/>
                <a:gd name="T5" fmla="*/ 0 h 233"/>
                <a:gd name="T6" fmla="*/ 0 w 169"/>
                <a:gd name="T7" fmla="*/ 112 h 233"/>
                <a:gd name="T8" fmla="*/ 12 w 169"/>
                <a:gd name="T9" fmla="*/ 112 h 233"/>
                <a:gd name="T10" fmla="*/ 12 w 169"/>
                <a:gd name="T11" fmla="*/ 201 h 233"/>
                <a:gd name="T12" fmla="*/ 44 w 169"/>
                <a:gd name="T13" fmla="*/ 233 h 233"/>
                <a:gd name="T14" fmla="*/ 115 w 169"/>
                <a:gd name="T15" fmla="*/ 233 h 233"/>
                <a:gd name="T16" fmla="*/ 149 w 169"/>
                <a:gd name="T17" fmla="*/ 205 h 233"/>
                <a:gd name="T18" fmla="*/ 149 w 169"/>
                <a:gd name="T19" fmla="*/ 181 h 233"/>
                <a:gd name="T20" fmla="*/ 169 w 169"/>
                <a:gd name="T21" fmla="*/ 158 h 233"/>
                <a:gd name="T22" fmla="*/ 145 w 169"/>
                <a:gd name="T23" fmla="*/ 134 h 233"/>
                <a:gd name="T24" fmla="*/ 122 w 169"/>
                <a:gd name="T25" fmla="*/ 158 h 233"/>
                <a:gd name="T26" fmla="*/ 138 w 169"/>
                <a:gd name="T27" fmla="*/ 180 h 233"/>
                <a:gd name="T28" fmla="*/ 138 w 169"/>
                <a:gd name="T29" fmla="*/ 200 h 233"/>
                <a:gd name="T30" fmla="*/ 112 w 169"/>
                <a:gd name="T31" fmla="*/ 222 h 233"/>
                <a:gd name="T32" fmla="*/ 49 w 169"/>
                <a:gd name="T33" fmla="*/ 222 h 233"/>
                <a:gd name="T34" fmla="*/ 23 w 169"/>
                <a:gd name="T35" fmla="*/ 196 h 233"/>
                <a:gd name="T36" fmla="*/ 23 w 169"/>
                <a:gd name="T37" fmla="*/ 112 h 233"/>
                <a:gd name="T38" fmla="*/ 32 w 169"/>
                <a:gd name="T39" fmla="*/ 112 h 233"/>
                <a:gd name="T40" fmla="*/ 145 w 169"/>
                <a:gd name="T41" fmla="*/ 148 h 233"/>
                <a:gd name="T42" fmla="*/ 155 w 169"/>
                <a:gd name="T43" fmla="*/ 158 h 233"/>
                <a:gd name="T44" fmla="*/ 145 w 169"/>
                <a:gd name="T45" fmla="*/ 168 h 233"/>
                <a:gd name="T46" fmla="*/ 136 w 169"/>
                <a:gd name="T47" fmla="*/ 158 h 233"/>
                <a:gd name="T48" fmla="*/ 145 w 169"/>
                <a:gd name="T49" fmla="*/ 14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9" h="233">
                  <a:moveTo>
                    <a:pt x="32" y="112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44" y="233"/>
                    <a:pt x="44" y="233"/>
                    <a:pt x="44" y="233"/>
                  </a:cubicBezTo>
                  <a:cubicBezTo>
                    <a:pt x="115" y="233"/>
                    <a:pt x="115" y="233"/>
                    <a:pt x="115" y="233"/>
                  </a:cubicBezTo>
                  <a:cubicBezTo>
                    <a:pt x="149" y="205"/>
                    <a:pt x="149" y="205"/>
                    <a:pt x="149" y="205"/>
                  </a:cubicBezTo>
                  <a:cubicBezTo>
                    <a:pt x="149" y="181"/>
                    <a:pt x="149" y="181"/>
                    <a:pt x="149" y="181"/>
                  </a:cubicBezTo>
                  <a:cubicBezTo>
                    <a:pt x="160" y="179"/>
                    <a:pt x="169" y="170"/>
                    <a:pt x="169" y="158"/>
                  </a:cubicBezTo>
                  <a:cubicBezTo>
                    <a:pt x="169" y="145"/>
                    <a:pt x="158" y="134"/>
                    <a:pt x="145" y="134"/>
                  </a:cubicBezTo>
                  <a:cubicBezTo>
                    <a:pt x="132" y="134"/>
                    <a:pt x="122" y="145"/>
                    <a:pt x="122" y="158"/>
                  </a:cubicBezTo>
                  <a:cubicBezTo>
                    <a:pt x="122" y="168"/>
                    <a:pt x="129" y="177"/>
                    <a:pt x="138" y="180"/>
                  </a:cubicBezTo>
                  <a:cubicBezTo>
                    <a:pt x="138" y="186"/>
                    <a:pt x="138" y="197"/>
                    <a:pt x="138" y="200"/>
                  </a:cubicBezTo>
                  <a:cubicBezTo>
                    <a:pt x="135" y="203"/>
                    <a:pt x="114" y="220"/>
                    <a:pt x="112" y="222"/>
                  </a:cubicBezTo>
                  <a:cubicBezTo>
                    <a:pt x="108" y="222"/>
                    <a:pt x="53" y="222"/>
                    <a:pt x="49" y="222"/>
                  </a:cubicBezTo>
                  <a:cubicBezTo>
                    <a:pt x="46" y="219"/>
                    <a:pt x="26" y="199"/>
                    <a:pt x="23" y="196"/>
                  </a:cubicBezTo>
                  <a:cubicBezTo>
                    <a:pt x="23" y="192"/>
                    <a:pt x="23" y="131"/>
                    <a:pt x="23" y="112"/>
                  </a:cubicBezTo>
                  <a:lnTo>
                    <a:pt x="32" y="112"/>
                  </a:lnTo>
                  <a:close/>
                  <a:moveTo>
                    <a:pt x="145" y="148"/>
                  </a:moveTo>
                  <a:cubicBezTo>
                    <a:pt x="151" y="148"/>
                    <a:pt x="155" y="152"/>
                    <a:pt x="155" y="158"/>
                  </a:cubicBezTo>
                  <a:cubicBezTo>
                    <a:pt x="155" y="163"/>
                    <a:pt x="151" y="168"/>
                    <a:pt x="145" y="168"/>
                  </a:cubicBezTo>
                  <a:cubicBezTo>
                    <a:pt x="140" y="168"/>
                    <a:pt x="136" y="163"/>
                    <a:pt x="136" y="158"/>
                  </a:cubicBezTo>
                  <a:cubicBezTo>
                    <a:pt x="136" y="152"/>
                    <a:pt x="140" y="148"/>
                    <a:pt x="145" y="14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2" name="Rectangle 503"/>
            <p:cNvSpPr>
              <a:spLocks noChangeArrowheads="1"/>
            </p:cNvSpPr>
            <p:nvPr/>
          </p:nvSpPr>
          <p:spPr bwMode="auto">
            <a:xfrm>
              <a:off x="11573853" y="2470109"/>
              <a:ext cx="67621" cy="259884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3" name="Freeform 504"/>
            <p:cNvSpPr>
              <a:spLocks/>
            </p:cNvSpPr>
            <p:nvPr/>
          </p:nvSpPr>
          <p:spPr bwMode="auto">
            <a:xfrm>
              <a:off x="9886889" y="2470109"/>
              <a:ext cx="954700" cy="406561"/>
            </a:xfrm>
            <a:custGeom>
              <a:avLst/>
              <a:gdLst>
                <a:gd name="T0" fmla="*/ 454 w 454"/>
                <a:gd name="T1" fmla="*/ 112 h 175"/>
                <a:gd name="T2" fmla="*/ 454 w 454"/>
                <a:gd name="T3" fmla="*/ 0 h 175"/>
                <a:gd name="T4" fmla="*/ 422 w 454"/>
                <a:gd name="T5" fmla="*/ 0 h 175"/>
                <a:gd name="T6" fmla="*/ 422 w 454"/>
                <a:gd name="T7" fmla="*/ 50 h 175"/>
                <a:gd name="T8" fmla="*/ 271 w 454"/>
                <a:gd name="T9" fmla="*/ 50 h 175"/>
                <a:gd name="T10" fmla="*/ 168 w 454"/>
                <a:gd name="T11" fmla="*/ 152 h 175"/>
                <a:gd name="T12" fmla="*/ 100 w 454"/>
                <a:gd name="T13" fmla="*/ 152 h 175"/>
                <a:gd name="T14" fmla="*/ 100 w 454"/>
                <a:gd name="T15" fmla="*/ 142 h 175"/>
                <a:gd name="T16" fmla="*/ 0 w 454"/>
                <a:gd name="T17" fmla="*/ 142 h 175"/>
                <a:gd name="T18" fmla="*/ 0 w 454"/>
                <a:gd name="T19" fmla="*/ 175 h 175"/>
                <a:gd name="T20" fmla="*/ 100 w 454"/>
                <a:gd name="T21" fmla="*/ 175 h 175"/>
                <a:gd name="T22" fmla="*/ 100 w 454"/>
                <a:gd name="T23" fmla="*/ 163 h 175"/>
                <a:gd name="T24" fmla="*/ 173 w 454"/>
                <a:gd name="T25" fmla="*/ 163 h 175"/>
                <a:gd name="T26" fmla="*/ 275 w 454"/>
                <a:gd name="T27" fmla="*/ 61 h 175"/>
                <a:gd name="T28" fmla="*/ 422 w 454"/>
                <a:gd name="T29" fmla="*/ 61 h 175"/>
                <a:gd name="T30" fmla="*/ 422 w 454"/>
                <a:gd name="T31" fmla="*/ 112 h 175"/>
                <a:gd name="T32" fmla="*/ 454 w 454"/>
                <a:gd name="T33" fmla="*/ 11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4" h="175">
                  <a:moveTo>
                    <a:pt x="454" y="112"/>
                  </a:moveTo>
                  <a:cubicBezTo>
                    <a:pt x="454" y="0"/>
                    <a:pt x="454" y="0"/>
                    <a:pt x="454" y="0"/>
                  </a:cubicBezTo>
                  <a:cubicBezTo>
                    <a:pt x="422" y="0"/>
                    <a:pt x="422" y="0"/>
                    <a:pt x="422" y="0"/>
                  </a:cubicBezTo>
                  <a:cubicBezTo>
                    <a:pt x="422" y="50"/>
                    <a:pt x="422" y="50"/>
                    <a:pt x="422" y="50"/>
                  </a:cubicBezTo>
                  <a:cubicBezTo>
                    <a:pt x="271" y="50"/>
                    <a:pt x="271" y="50"/>
                    <a:pt x="271" y="50"/>
                  </a:cubicBezTo>
                  <a:cubicBezTo>
                    <a:pt x="271" y="50"/>
                    <a:pt x="171" y="149"/>
                    <a:pt x="168" y="152"/>
                  </a:cubicBezTo>
                  <a:cubicBezTo>
                    <a:pt x="165" y="152"/>
                    <a:pt x="116" y="152"/>
                    <a:pt x="100" y="152"/>
                  </a:cubicBezTo>
                  <a:cubicBezTo>
                    <a:pt x="100" y="142"/>
                    <a:pt x="100" y="142"/>
                    <a:pt x="100" y="142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100" y="175"/>
                    <a:pt x="100" y="175"/>
                    <a:pt x="100" y="175"/>
                  </a:cubicBezTo>
                  <a:cubicBezTo>
                    <a:pt x="100" y="163"/>
                    <a:pt x="100" y="163"/>
                    <a:pt x="100" y="163"/>
                  </a:cubicBezTo>
                  <a:cubicBezTo>
                    <a:pt x="173" y="163"/>
                    <a:pt x="173" y="163"/>
                    <a:pt x="173" y="163"/>
                  </a:cubicBezTo>
                  <a:cubicBezTo>
                    <a:pt x="173" y="163"/>
                    <a:pt x="272" y="64"/>
                    <a:pt x="275" y="61"/>
                  </a:cubicBezTo>
                  <a:cubicBezTo>
                    <a:pt x="279" y="61"/>
                    <a:pt x="394" y="61"/>
                    <a:pt x="422" y="61"/>
                  </a:cubicBezTo>
                  <a:cubicBezTo>
                    <a:pt x="422" y="112"/>
                    <a:pt x="422" y="112"/>
                    <a:pt x="422" y="112"/>
                  </a:cubicBezTo>
                  <a:lnTo>
                    <a:pt x="454" y="112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4" name="Freeform 505"/>
            <p:cNvSpPr>
              <a:spLocks/>
            </p:cNvSpPr>
            <p:nvPr/>
          </p:nvSpPr>
          <p:spPr bwMode="auto">
            <a:xfrm>
              <a:off x="9777449" y="2267320"/>
              <a:ext cx="1324836" cy="462673"/>
            </a:xfrm>
            <a:custGeom>
              <a:avLst/>
              <a:gdLst>
                <a:gd name="T0" fmla="*/ 32 w 630"/>
                <a:gd name="T1" fmla="*/ 76 h 199"/>
                <a:gd name="T2" fmla="*/ 272 w 630"/>
                <a:gd name="T3" fmla="*/ 76 h 199"/>
                <a:gd name="T4" fmla="*/ 331 w 630"/>
                <a:gd name="T5" fmla="*/ 11 h 199"/>
                <a:gd name="T6" fmla="*/ 544 w 630"/>
                <a:gd name="T7" fmla="*/ 11 h 199"/>
                <a:gd name="T8" fmla="*/ 608 w 630"/>
                <a:gd name="T9" fmla="*/ 75 h 199"/>
                <a:gd name="T10" fmla="*/ 608 w 630"/>
                <a:gd name="T11" fmla="*/ 87 h 199"/>
                <a:gd name="T12" fmla="*/ 598 w 630"/>
                <a:gd name="T13" fmla="*/ 87 h 199"/>
                <a:gd name="T14" fmla="*/ 598 w 630"/>
                <a:gd name="T15" fmla="*/ 199 h 199"/>
                <a:gd name="T16" fmla="*/ 630 w 630"/>
                <a:gd name="T17" fmla="*/ 199 h 199"/>
                <a:gd name="T18" fmla="*/ 630 w 630"/>
                <a:gd name="T19" fmla="*/ 87 h 199"/>
                <a:gd name="T20" fmla="*/ 619 w 630"/>
                <a:gd name="T21" fmla="*/ 87 h 199"/>
                <a:gd name="T22" fmla="*/ 619 w 630"/>
                <a:gd name="T23" fmla="*/ 70 h 199"/>
                <a:gd name="T24" fmla="*/ 549 w 630"/>
                <a:gd name="T25" fmla="*/ 0 h 199"/>
                <a:gd name="T26" fmla="*/ 327 w 630"/>
                <a:gd name="T27" fmla="*/ 0 h 199"/>
                <a:gd name="T28" fmla="*/ 267 w 630"/>
                <a:gd name="T29" fmla="*/ 65 h 199"/>
                <a:gd name="T30" fmla="*/ 32 w 630"/>
                <a:gd name="T31" fmla="*/ 65 h 199"/>
                <a:gd name="T32" fmla="*/ 32 w 630"/>
                <a:gd name="T33" fmla="*/ 20 h 199"/>
                <a:gd name="T34" fmla="*/ 0 w 630"/>
                <a:gd name="T35" fmla="*/ 20 h 199"/>
                <a:gd name="T36" fmla="*/ 0 w 630"/>
                <a:gd name="T37" fmla="*/ 133 h 199"/>
                <a:gd name="T38" fmla="*/ 32 w 630"/>
                <a:gd name="T39" fmla="*/ 133 h 199"/>
                <a:gd name="T40" fmla="*/ 32 w 630"/>
                <a:gd name="T41" fmla="*/ 7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0" h="199">
                  <a:moveTo>
                    <a:pt x="32" y="76"/>
                  </a:moveTo>
                  <a:cubicBezTo>
                    <a:pt x="272" y="76"/>
                    <a:pt x="272" y="76"/>
                    <a:pt x="272" y="76"/>
                  </a:cubicBezTo>
                  <a:cubicBezTo>
                    <a:pt x="272" y="76"/>
                    <a:pt x="328" y="15"/>
                    <a:pt x="331" y="11"/>
                  </a:cubicBezTo>
                  <a:cubicBezTo>
                    <a:pt x="336" y="11"/>
                    <a:pt x="540" y="11"/>
                    <a:pt x="544" y="11"/>
                  </a:cubicBezTo>
                  <a:cubicBezTo>
                    <a:pt x="547" y="14"/>
                    <a:pt x="605" y="72"/>
                    <a:pt x="608" y="75"/>
                  </a:cubicBezTo>
                  <a:cubicBezTo>
                    <a:pt x="608" y="77"/>
                    <a:pt x="608" y="82"/>
                    <a:pt x="608" y="87"/>
                  </a:cubicBezTo>
                  <a:cubicBezTo>
                    <a:pt x="598" y="87"/>
                    <a:pt x="598" y="87"/>
                    <a:pt x="598" y="87"/>
                  </a:cubicBezTo>
                  <a:cubicBezTo>
                    <a:pt x="598" y="199"/>
                    <a:pt x="598" y="199"/>
                    <a:pt x="598" y="199"/>
                  </a:cubicBezTo>
                  <a:cubicBezTo>
                    <a:pt x="630" y="199"/>
                    <a:pt x="630" y="199"/>
                    <a:pt x="630" y="199"/>
                  </a:cubicBezTo>
                  <a:cubicBezTo>
                    <a:pt x="630" y="87"/>
                    <a:pt x="630" y="87"/>
                    <a:pt x="630" y="87"/>
                  </a:cubicBezTo>
                  <a:cubicBezTo>
                    <a:pt x="619" y="87"/>
                    <a:pt x="619" y="87"/>
                    <a:pt x="619" y="87"/>
                  </a:cubicBezTo>
                  <a:cubicBezTo>
                    <a:pt x="619" y="70"/>
                    <a:pt x="619" y="70"/>
                    <a:pt x="619" y="70"/>
                  </a:cubicBezTo>
                  <a:cubicBezTo>
                    <a:pt x="549" y="0"/>
                    <a:pt x="549" y="0"/>
                    <a:pt x="549" y="0"/>
                  </a:cubicBezTo>
                  <a:cubicBezTo>
                    <a:pt x="327" y="0"/>
                    <a:pt x="327" y="0"/>
                    <a:pt x="327" y="0"/>
                  </a:cubicBezTo>
                  <a:cubicBezTo>
                    <a:pt x="327" y="0"/>
                    <a:pt x="270" y="62"/>
                    <a:pt x="267" y="65"/>
                  </a:cubicBezTo>
                  <a:cubicBezTo>
                    <a:pt x="263" y="65"/>
                    <a:pt x="69" y="65"/>
                    <a:pt x="32" y="65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32" y="133"/>
                    <a:pt x="32" y="133"/>
                    <a:pt x="32" y="133"/>
                  </a:cubicBezTo>
                  <a:lnTo>
                    <a:pt x="32" y="7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5" name="Rectangle 506"/>
            <p:cNvSpPr>
              <a:spLocks noChangeArrowheads="1"/>
            </p:cNvSpPr>
            <p:nvPr/>
          </p:nvSpPr>
          <p:spPr bwMode="auto">
            <a:xfrm>
              <a:off x="9108359" y="2313587"/>
              <a:ext cx="67621" cy="262838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6" name="Freeform 507"/>
            <p:cNvSpPr>
              <a:spLocks noEditPoints="1"/>
            </p:cNvSpPr>
            <p:nvPr/>
          </p:nvSpPr>
          <p:spPr bwMode="auto">
            <a:xfrm>
              <a:off x="11959114" y="2376591"/>
              <a:ext cx="98761" cy="353403"/>
            </a:xfrm>
            <a:custGeom>
              <a:avLst/>
              <a:gdLst>
                <a:gd name="T0" fmla="*/ 23 w 47"/>
                <a:gd name="T1" fmla="*/ 0 h 152"/>
                <a:gd name="T2" fmla="*/ 0 w 47"/>
                <a:gd name="T3" fmla="*/ 23 h 152"/>
                <a:gd name="T4" fmla="*/ 4 w 47"/>
                <a:gd name="T5" fmla="*/ 36 h 152"/>
                <a:gd name="T6" fmla="*/ 3 w 47"/>
                <a:gd name="T7" fmla="*/ 36 h 152"/>
                <a:gd name="T8" fmla="*/ 3 w 47"/>
                <a:gd name="T9" fmla="*/ 152 h 152"/>
                <a:gd name="T10" fmla="*/ 44 w 47"/>
                <a:gd name="T11" fmla="*/ 152 h 152"/>
                <a:gd name="T12" fmla="*/ 44 w 47"/>
                <a:gd name="T13" fmla="*/ 36 h 152"/>
                <a:gd name="T14" fmla="*/ 43 w 47"/>
                <a:gd name="T15" fmla="*/ 36 h 152"/>
                <a:gd name="T16" fmla="*/ 47 w 47"/>
                <a:gd name="T17" fmla="*/ 23 h 152"/>
                <a:gd name="T18" fmla="*/ 23 w 47"/>
                <a:gd name="T19" fmla="*/ 0 h 152"/>
                <a:gd name="T20" fmla="*/ 23 w 47"/>
                <a:gd name="T21" fmla="*/ 33 h 152"/>
                <a:gd name="T22" fmla="*/ 14 w 47"/>
                <a:gd name="T23" fmla="*/ 23 h 152"/>
                <a:gd name="T24" fmla="*/ 23 w 47"/>
                <a:gd name="T25" fmla="*/ 13 h 152"/>
                <a:gd name="T26" fmla="*/ 33 w 47"/>
                <a:gd name="T27" fmla="*/ 23 h 152"/>
                <a:gd name="T28" fmla="*/ 23 w 47"/>
                <a:gd name="T29" fmla="*/ 3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52">
                  <a:moveTo>
                    <a:pt x="23" y="0"/>
                  </a:moveTo>
                  <a:cubicBezTo>
                    <a:pt x="10" y="0"/>
                    <a:pt x="0" y="10"/>
                    <a:pt x="0" y="23"/>
                  </a:cubicBezTo>
                  <a:cubicBezTo>
                    <a:pt x="0" y="28"/>
                    <a:pt x="1" y="32"/>
                    <a:pt x="4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152"/>
                    <a:pt x="3" y="152"/>
                    <a:pt x="3" y="152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5" y="32"/>
                    <a:pt x="47" y="28"/>
                    <a:pt x="47" y="23"/>
                  </a:cubicBezTo>
                  <a:cubicBezTo>
                    <a:pt x="47" y="10"/>
                    <a:pt x="36" y="0"/>
                    <a:pt x="23" y="0"/>
                  </a:cubicBez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7" name="Freeform 508"/>
            <p:cNvSpPr>
              <a:spLocks noEditPoints="1"/>
            </p:cNvSpPr>
            <p:nvPr/>
          </p:nvSpPr>
          <p:spPr bwMode="auto">
            <a:xfrm>
              <a:off x="7037914" y="2446483"/>
              <a:ext cx="1356868" cy="260869"/>
            </a:xfrm>
            <a:custGeom>
              <a:avLst/>
              <a:gdLst>
                <a:gd name="T0" fmla="*/ 645 w 645"/>
                <a:gd name="T1" fmla="*/ 80 h 112"/>
                <a:gd name="T2" fmla="*/ 544 w 645"/>
                <a:gd name="T3" fmla="*/ 80 h 112"/>
                <a:gd name="T4" fmla="*/ 544 w 645"/>
                <a:gd name="T5" fmla="*/ 93 h 112"/>
                <a:gd name="T6" fmla="*/ 531 w 645"/>
                <a:gd name="T7" fmla="*/ 93 h 112"/>
                <a:gd name="T8" fmla="*/ 531 w 645"/>
                <a:gd name="T9" fmla="*/ 20 h 112"/>
                <a:gd name="T10" fmla="*/ 47 w 645"/>
                <a:gd name="T11" fmla="*/ 20 h 112"/>
                <a:gd name="T12" fmla="*/ 23 w 645"/>
                <a:gd name="T13" fmla="*/ 0 h 112"/>
                <a:gd name="T14" fmla="*/ 0 w 645"/>
                <a:gd name="T15" fmla="*/ 24 h 112"/>
                <a:gd name="T16" fmla="*/ 23 w 645"/>
                <a:gd name="T17" fmla="*/ 47 h 112"/>
                <a:gd name="T18" fmla="*/ 46 w 645"/>
                <a:gd name="T19" fmla="*/ 31 h 112"/>
                <a:gd name="T20" fmla="*/ 520 w 645"/>
                <a:gd name="T21" fmla="*/ 31 h 112"/>
                <a:gd name="T22" fmla="*/ 520 w 645"/>
                <a:gd name="T23" fmla="*/ 104 h 112"/>
                <a:gd name="T24" fmla="*/ 544 w 645"/>
                <a:gd name="T25" fmla="*/ 104 h 112"/>
                <a:gd name="T26" fmla="*/ 544 w 645"/>
                <a:gd name="T27" fmla="*/ 112 h 112"/>
                <a:gd name="T28" fmla="*/ 645 w 645"/>
                <a:gd name="T29" fmla="*/ 112 h 112"/>
                <a:gd name="T30" fmla="*/ 645 w 645"/>
                <a:gd name="T31" fmla="*/ 80 h 112"/>
                <a:gd name="T32" fmla="*/ 23 w 645"/>
                <a:gd name="T33" fmla="*/ 33 h 112"/>
                <a:gd name="T34" fmla="*/ 14 w 645"/>
                <a:gd name="T35" fmla="*/ 24 h 112"/>
                <a:gd name="T36" fmla="*/ 23 w 645"/>
                <a:gd name="T37" fmla="*/ 14 h 112"/>
                <a:gd name="T38" fmla="*/ 33 w 645"/>
                <a:gd name="T39" fmla="*/ 24 h 112"/>
                <a:gd name="T40" fmla="*/ 23 w 645"/>
                <a:gd name="T41" fmla="*/ 3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5" h="112">
                  <a:moveTo>
                    <a:pt x="645" y="80"/>
                  </a:moveTo>
                  <a:cubicBezTo>
                    <a:pt x="544" y="80"/>
                    <a:pt x="544" y="80"/>
                    <a:pt x="544" y="80"/>
                  </a:cubicBezTo>
                  <a:cubicBezTo>
                    <a:pt x="544" y="93"/>
                    <a:pt x="544" y="93"/>
                    <a:pt x="544" y="93"/>
                  </a:cubicBezTo>
                  <a:cubicBezTo>
                    <a:pt x="540" y="93"/>
                    <a:pt x="535" y="93"/>
                    <a:pt x="531" y="93"/>
                  </a:cubicBezTo>
                  <a:cubicBezTo>
                    <a:pt x="531" y="84"/>
                    <a:pt x="531" y="20"/>
                    <a:pt x="531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5" y="9"/>
                    <a:pt x="35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34" y="47"/>
                    <a:pt x="43" y="40"/>
                    <a:pt x="46" y="31"/>
                  </a:cubicBezTo>
                  <a:cubicBezTo>
                    <a:pt x="93" y="31"/>
                    <a:pt x="510" y="31"/>
                    <a:pt x="520" y="31"/>
                  </a:cubicBezTo>
                  <a:cubicBezTo>
                    <a:pt x="520" y="40"/>
                    <a:pt x="520" y="104"/>
                    <a:pt x="520" y="104"/>
                  </a:cubicBezTo>
                  <a:cubicBezTo>
                    <a:pt x="544" y="104"/>
                    <a:pt x="544" y="104"/>
                    <a:pt x="544" y="104"/>
                  </a:cubicBezTo>
                  <a:cubicBezTo>
                    <a:pt x="544" y="112"/>
                    <a:pt x="544" y="112"/>
                    <a:pt x="544" y="112"/>
                  </a:cubicBezTo>
                  <a:cubicBezTo>
                    <a:pt x="645" y="112"/>
                    <a:pt x="645" y="112"/>
                    <a:pt x="645" y="112"/>
                  </a:cubicBezTo>
                  <a:lnTo>
                    <a:pt x="645" y="80"/>
                  </a:lnTo>
                  <a:close/>
                  <a:moveTo>
                    <a:pt x="23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3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3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8" name="Freeform 509"/>
            <p:cNvSpPr>
              <a:spLocks/>
            </p:cNvSpPr>
            <p:nvPr/>
          </p:nvSpPr>
          <p:spPr bwMode="auto">
            <a:xfrm>
              <a:off x="6892884" y="2799886"/>
              <a:ext cx="1501896" cy="128957"/>
            </a:xfrm>
            <a:custGeom>
              <a:avLst/>
              <a:gdLst>
                <a:gd name="T0" fmla="*/ 613 w 714"/>
                <a:gd name="T1" fmla="*/ 0 h 55"/>
                <a:gd name="T2" fmla="*/ 613 w 714"/>
                <a:gd name="T3" fmla="*/ 10 h 55"/>
                <a:gd name="T4" fmla="*/ 86 w 714"/>
                <a:gd name="T5" fmla="*/ 10 h 55"/>
                <a:gd name="T6" fmla="*/ 57 w 714"/>
                <a:gd name="T7" fmla="*/ 44 h 55"/>
                <a:gd name="T8" fmla="*/ 0 w 714"/>
                <a:gd name="T9" fmla="*/ 44 h 55"/>
                <a:gd name="T10" fmla="*/ 0 w 714"/>
                <a:gd name="T11" fmla="*/ 55 h 55"/>
                <a:gd name="T12" fmla="*/ 62 w 714"/>
                <a:gd name="T13" fmla="*/ 55 h 55"/>
                <a:gd name="T14" fmla="*/ 91 w 714"/>
                <a:gd name="T15" fmla="*/ 21 h 55"/>
                <a:gd name="T16" fmla="*/ 613 w 714"/>
                <a:gd name="T17" fmla="*/ 21 h 55"/>
                <a:gd name="T18" fmla="*/ 613 w 714"/>
                <a:gd name="T19" fmla="*/ 32 h 55"/>
                <a:gd name="T20" fmla="*/ 714 w 714"/>
                <a:gd name="T21" fmla="*/ 32 h 55"/>
                <a:gd name="T22" fmla="*/ 714 w 714"/>
                <a:gd name="T23" fmla="*/ 0 h 55"/>
                <a:gd name="T24" fmla="*/ 613 w 714"/>
                <a:gd name="T2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14" h="55">
                  <a:moveTo>
                    <a:pt x="613" y="0"/>
                  </a:moveTo>
                  <a:cubicBezTo>
                    <a:pt x="613" y="10"/>
                    <a:pt x="613" y="10"/>
                    <a:pt x="613" y="10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6" y="10"/>
                    <a:pt x="60" y="40"/>
                    <a:pt x="57" y="44"/>
                  </a:cubicBezTo>
                  <a:cubicBezTo>
                    <a:pt x="54" y="44"/>
                    <a:pt x="18" y="44"/>
                    <a:pt x="0" y="44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62" y="55"/>
                    <a:pt x="62" y="55"/>
                    <a:pt x="62" y="55"/>
                  </a:cubicBezTo>
                  <a:cubicBezTo>
                    <a:pt x="62" y="55"/>
                    <a:pt x="88" y="25"/>
                    <a:pt x="91" y="21"/>
                  </a:cubicBezTo>
                  <a:cubicBezTo>
                    <a:pt x="96" y="21"/>
                    <a:pt x="559" y="21"/>
                    <a:pt x="613" y="21"/>
                  </a:cubicBezTo>
                  <a:cubicBezTo>
                    <a:pt x="613" y="32"/>
                    <a:pt x="613" y="32"/>
                    <a:pt x="613" y="32"/>
                  </a:cubicBezTo>
                  <a:cubicBezTo>
                    <a:pt x="714" y="32"/>
                    <a:pt x="714" y="32"/>
                    <a:pt x="714" y="32"/>
                  </a:cubicBezTo>
                  <a:cubicBezTo>
                    <a:pt x="714" y="0"/>
                    <a:pt x="714" y="0"/>
                    <a:pt x="714" y="0"/>
                  </a:cubicBezTo>
                  <a:lnTo>
                    <a:pt x="613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79" name="Freeform 510"/>
            <p:cNvSpPr>
              <a:spLocks noEditPoints="1"/>
            </p:cNvSpPr>
            <p:nvPr/>
          </p:nvSpPr>
          <p:spPr bwMode="auto">
            <a:xfrm>
              <a:off x="8183021" y="2930812"/>
              <a:ext cx="544526" cy="109269"/>
            </a:xfrm>
            <a:custGeom>
              <a:avLst/>
              <a:gdLst>
                <a:gd name="T0" fmla="*/ 0 w 259"/>
                <a:gd name="T1" fmla="*/ 7 h 47"/>
                <a:gd name="T2" fmla="*/ 0 w 259"/>
                <a:gd name="T3" fmla="*/ 40 h 47"/>
                <a:gd name="T4" fmla="*/ 101 w 259"/>
                <a:gd name="T5" fmla="*/ 40 h 47"/>
                <a:gd name="T6" fmla="*/ 101 w 259"/>
                <a:gd name="T7" fmla="*/ 29 h 47"/>
                <a:gd name="T8" fmla="*/ 212 w 259"/>
                <a:gd name="T9" fmla="*/ 29 h 47"/>
                <a:gd name="T10" fmla="*/ 235 w 259"/>
                <a:gd name="T11" fmla="*/ 47 h 47"/>
                <a:gd name="T12" fmla="*/ 259 w 259"/>
                <a:gd name="T13" fmla="*/ 24 h 47"/>
                <a:gd name="T14" fmla="*/ 235 w 259"/>
                <a:gd name="T15" fmla="*/ 0 h 47"/>
                <a:gd name="T16" fmla="*/ 212 w 259"/>
                <a:gd name="T17" fmla="*/ 18 h 47"/>
                <a:gd name="T18" fmla="*/ 101 w 259"/>
                <a:gd name="T19" fmla="*/ 18 h 47"/>
                <a:gd name="T20" fmla="*/ 101 w 259"/>
                <a:gd name="T21" fmla="*/ 7 h 47"/>
                <a:gd name="T22" fmla="*/ 0 w 259"/>
                <a:gd name="T23" fmla="*/ 7 h 47"/>
                <a:gd name="T24" fmla="*/ 235 w 259"/>
                <a:gd name="T25" fmla="*/ 14 h 47"/>
                <a:gd name="T26" fmla="*/ 245 w 259"/>
                <a:gd name="T27" fmla="*/ 24 h 47"/>
                <a:gd name="T28" fmla="*/ 235 w 259"/>
                <a:gd name="T29" fmla="*/ 33 h 47"/>
                <a:gd name="T30" fmla="*/ 225 w 259"/>
                <a:gd name="T31" fmla="*/ 24 h 47"/>
                <a:gd name="T32" fmla="*/ 235 w 259"/>
                <a:gd name="T33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9" h="47">
                  <a:moveTo>
                    <a:pt x="0" y="7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212" y="29"/>
                    <a:pt x="212" y="29"/>
                    <a:pt x="212" y="29"/>
                  </a:cubicBezTo>
                  <a:cubicBezTo>
                    <a:pt x="215" y="39"/>
                    <a:pt x="224" y="47"/>
                    <a:pt x="235" y="47"/>
                  </a:cubicBezTo>
                  <a:cubicBezTo>
                    <a:pt x="248" y="47"/>
                    <a:pt x="259" y="37"/>
                    <a:pt x="259" y="24"/>
                  </a:cubicBezTo>
                  <a:cubicBezTo>
                    <a:pt x="259" y="11"/>
                    <a:pt x="248" y="0"/>
                    <a:pt x="235" y="0"/>
                  </a:cubicBezTo>
                  <a:cubicBezTo>
                    <a:pt x="224" y="0"/>
                    <a:pt x="215" y="8"/>
                    <a:pt x="212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7"/>
                    <a:pt x="101" y="7"/>
                    <a:pt x="101" y="7"/>
                  </a:cubicBezTo>
                  <a:lnTo>
                    <a:pt x="0" y="7"/>
                  </a:lnTo>
                  <a:close/>
                  <a:moveTo>
                    <a:pt x="235" y="14"/>
                  </a:moveTo>
                  <a:cubicBezTo>
                    <a:pt x="240" y="14"/>
                    <a:pt x="245" y="18"/>
                    <a:pt x="245" y="24"/>
                  </a:cubicBezTo>
                  <a:cubicBezTo>
                    <a:pt x="245" y="29"/>
                    <a:pt x="240" y="33"/>
                    <a:pt x="235" y="33"/>
                  </a:cubicBezTo>
                  <a:cubicBezTo>
                    <a:pt x="230" y="33"/>
                    <a:pt x="225" y="29"/>
                    <a:pt x="225" y="24"/>
                  </a:cubicBezTo>
                  <a:cubicBezTo>
                    <a:pt x="225" y="18"/>
                    <a:pt x="230" y="14"/>
                    <a:pt x="235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0" name="Freeform 511"/>
            <p:cNvSpPr>
              <a:spLocks noEditPoints="1"/>
            </p:cNvSpPr>
            <p:nvPr/>
          </p:nvSpPr>
          <p:spPr bwMode="auto">
            <a:xfrm>
              <a:off x="8183021" y="3098162"/>
              <a:ext cx="3666655" cy="435109"/>
            </a:xfrm>
            <a:custGeom>
              <a:avLst/>
              <a:gdLst>
                <a:gd name="T0" fmla="*/ 101 w 1743"/>
                <a:gd name="T1" fmla="*/ 3 h 187"/>
                <a:gd name="T2" fmla="*/ 0 w 1743"/>
                <a:gd name="T3" fmla="*/ 3 h 187"/>
                <a:gd name="T4" fmla="*/ 0 w 1743"/>
                <a:gd name="T5" fmla="*/ 36 h 187"/>
                <a:gd name="T6" fmla="*/ 101 w 1743"/>
                <a:gd name="T7" fmla="*/ 36 h 187"/>
                <a:gd name="T8" fmla="*/ 101 w 1743"/>
                <a:gd name="T9" fmla="*/ 28 h 187"/>
                <a:gd name="T10" fmla="*/ 431 w 1743"/>
                <a:gd name="T11" fmla="*/ 28 h 187"/>
                <a:gd name="T12" fmla="*/ 454 w 1743"/>
                <a:gd name="T13" fmla="*/ 47 h 187"/>
                <a:gd name="T14" fmla="*/ 477 w 1743"/>
                <a:gd name="T15" fmla="*/ 29 h 187"/>
                <a:gd name="T16" fmla="*/ 642 w 1743"/>
                <a:gd name="T17" fmla="*/ 29 h 187"/>
                <a:gd name="T18" fmla="*/ 642 w 1743"/>
                <a:gd name="T19" fmla="*/ 142 h 187"/>
                <a:gd name="T20" fmla="*/ 810 w 1743"/>
                <a:gd name="T21" fmla="*/ 142 h 187"/>
                <a:gd name="T22" fmla="*/ 810 w 1743"/>
                <a:gd name="T23" fmla="*/ 181 h 187"/>
                <a:gd name="T24" fmla="*/ 910 w 1743"/>
                <a:gd name="T25" fmla="*/ 181 h 187"/>
                <a:gd name="T26" fmla="*/ 910 w 1743"/>
                <a:gd name="T27" fmla="*/ 142 h 187"/>
                <a:gd name="T28" fmla="*/ 1048 w 1743"/>
                <a:gd name="T29" fmla="*/ 142 h 187"/>
                <a:gd name="T30" fmla="*/ 1032 w 1743"/>
                <a:gd name="T31" fmla="*/ 164 h 187"/>
                <a:gd name="T32" fmla="*/ 1056 w 1743"/>
                <a:gd name="T33" fmla="*/ 187 h 187"/>
                <a:gd name="T34" fmla="*/ 1079 w 1743"/>
                <a:gd name="T35" fmla="*/ 164 h 187"/>
                <a:gd name="T36" fmla="*/ 1064 w 1743"/>
                <a:gd name="T37" fmla="*/ 142 h 187"/>
                <a:gd name="T38" fmla="*/ 1103 w 1743"/>
                <a:gd name="T39" fmla="*/ 142 h 187"/>
                <a:gd name="T40" fmla="*/ 1103 w 1743"/>
                <a:gd name="T41" fmla="*/ 181 h 187"/>
                <a:gd name="T42" fmla="*/ 1203 w 1743"/>
                <a:gd name="T43" fmla="*/ 181 h 187"/>
                <a:gd name="T44" fmla="*/ 1203 w 1743"/>
                <a:gd name="T45" fmla="*/ 141 h 187"/>
                <a:gd name="T46" fmla="*/ 1698 w 1743"/>
                <a:gd name="T47" fmla="*/ 141 h 187"/>
                <a:gd name="T48" fmla="*/ 1720 w 1743"/>
                <a:gd name="T49" fmla="*/ 157 h 187"/>
                <a:gd name="T50" fmla="*/ 1743 w 1743"/>
                <a:gd name="T51" fmla="*/ 133 h 187"/>
                <a:gd name="T52" fmla="*/ 1720 w 1743"/>
                <a:gd name="T53" fmla="*/ 110 h 187"/>
                <a:gd name="T54" fmla="*/ 1697 w 1743"/>
                <a:gd name="T55" fmla="*/ 130 h 187"/>
                <a:gd name="T56" fmla="*/ 1203 w 1743"/>
                <a:gd name="T57" fmla="*/ 130 h 187"/>
                <a:gd name="T58" fmla="*/ 1203 w 1743"/>
                <a:gd name="T59" fmla="*/ 120 h 187"/>
                <a:gd name="T60" fmla="*/ 1103 w 1743"/>
                <a:gd name="T61" fmla="*/ 120 h 187"/>
                <a:gd name="T62" fmla="*/ 1103 w 1743"/>
                <a:gd name="T63" fmla="*/ 131 h 187"/>
                <a:gd name="T64" fmla="*/ 910 w 1743"/>
                <a:gd name="T65" fmla="*/ 131 h 187"/>
                <a:gd name="T66" fmla="*/ 910 w 1743"/>
                <a:gd name="T67" fmla="*/ 120 h 187"/>
                <a:gd name="T68" fmla="*/ 810 w 1743"/>
                <a:gd name="T69" fmla="*/ 120 h 187"/>
                <a:gd name="T70" fmla="*/ 810 w 1743"/>
                <a:gd name="T71" fmla="*/ 131 h 187"/>
                <a:gd name="T72" fmla="*/ 653 w 1743"/>
                <a:gd name="T73" fmla="*/ 131 h 187"/>
                <a:gd name="T74" fmla="*/ 653 w 1743"/>
                <a:gd name="T75" fmla="*/ 18 h 187"/>
                <a:gd name="T76" fmla="*/ 477 w 1743"/>
                <a:gd name="T77" fmla="*/ 18 h 187"/>
                <a:gd name="T78" fmla="*/ 454 w 1743"/>
                <a:gd name="T79" fmla="*/ 0 h 187"/>
                <a:gd name="T80" fmla="*/ 432 w 1743"/>
                <a:gd name="T81" fmla="*/ 17 h 187"/>
                <a:gd name="T82" fmla="*/ 101 w 1743"/>
                <a:gd name="T83" fmla="*/ 17 h 187"/>
                <a:gd name="T84" fmla="*/ 101 w 1743"/>
                <a:gd name="T85" fmla="*/ 3 h 187"/>
                <a:gd name="T86" fmla="*/ 1056 w 1743"/>
                <a:gd name="T87" fmla="*/ 173 h 187"/>
                <a:gd name="T88" fmla="*/ 1046 w 1743"/>
                <a:gd name="T89" fmla="*/ 164 h 187"/>
                <a:gd name="T90" fmla="*/ 1056 w 1743"/>
                <a:gd name="T91" fmla="*/ 154 h 187"/>
                <a:gd name="T92" fmla="*/ 1065 w 1743"/>
                <a:gd name="T93" fmla="*/ 164 h 187"/>
                <a:gd name="T94" fmla="*/ 1056 w 1743"/>
                <a:gd name="T95" fmla="*/ 173 h 187"/>
                <a:gd name="T96" fmla="*/ 1720 w 1743"/>
                <a:gd name="T97" fmla="*/ 124 h 187"/>
                <a:gd name="T98" fmla="*/ 1730 w 1743"/>
                <a:gd name="T99" fmla="*/ 133 h 187"/>
                <a:gd name="T100" fmla="*/ 1720 w 1743"/>
                <a:gd name="T101" fmla="*/ 143 h 187"/>
                <a:gd name="T102" fmla="*/ 1710 w 1743"/>
                <a:gd name="T103" fmla="*/ 133 h 187"/>
                <a:gd name="T104" fmla="*/ 1720 w 1743"/>
                <a:gd name="T105" fmla="*/ 124 h 187"/>
                <a:gd name="T106" fmla="*/ 454 w 1743"/>
                <a:gd name="T107" fmla="*/ 14 h 187"/>
                <a:gd name="T108" fmla="*/ 464 w 1743"/>
                <a:gd name="T109" fmla="*/ 24 h 187"/>
                <a:gd name="T110" fmla="*/ 454 w 1743"/>
                <a:gd name="T111" fmla="*/ 33 h 187"/>
                <a:gd name="T112" fmla="*/ 444 w 1743"/>
                <a:gd name="T113" fmla="*/ 24 h 187"/>
                <a:gd name="T114" fmla="*/ 454 w 1743"/>
                <a:gd name="T115" fmla="*/ 1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43" h="187">
                  <a:moveTo>
                    <a:pt x="101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431" y="28"/>
                    <a:pt x="431" y="28"/>
                    <a:pt x="431" y="28"/>
                  </a:cubicBezTo>
                  <a:cubicBezTo>
                    <a:pt x="433" y="39"/>
                    <a:pt x="443" y="47"/>
                    <a:pt x="454" y="47"/>
                  </a:cubicBezTo>
                  <a:cubicBezTo>
                    <a:pt x="465" y="47"/>
                    <a:pt x="475" y="39"/>
                    <a:pt x="477" y="29"/>
                  </a:cubicBezTo>
                  <a:cubicBezTo>
                    <a:pt x="499" y="29"/>
                    <a:pt x="633" y="29"/>
                    <a:pt x="642" y="29"/>
                  </a:cubicBezTo>
                  <a:cubicBezTo>
                    <a:pt x="642" y="39"/>
                    <a:pt x="642" y="142"/>
                    <a:pt x="642" y="142"/>
                  </a:cubicBezTo>
                  <a:cubicBezTo>
                    <a:pt x="810" y="142"/>
                    <a:pt x="810" y="142"/>
                    <a:pt x="810" y="142"/>
                  </a:cubicBezTo>
                  <a:cubicBezTo>
                    <a:pt x="810" y="181"/>
                    <a:pt x="810" y="181"/>
                    <a:pt x="810" y="181"/>
                  </a:cubicBezTo>
                  <a:cubicBezTo>
                    <a:pt x="910" y="181"/>
                    <a:pt x="910" y="181"/>
                    <a:pt x="910" y="181"/>
                  </a:cubicBezTo>
                  <a:cubicBezTo>
                    <a:pt x="910" y="142"/>
                    <a:pt x="910" y="142"/>
                    <a:pt x="910" y="142"/>
                  </a:cubicBezTo>
                  <a:cubicBezTo>
                    <a:pt x="1048" y="142"/>
                    <a:pt x="1048" y="142"/>
                    <a:pt x="1048" y="142"/>
                  </a:cubicBezTo>
                  <a:cubicBezTo>
                    <a:pt x="1039" y="145"/>
                    <a:pt x="1032" y="154"/>
                    <a:pt x="1032" y="164"/>
                  </a:cubicBezTo>
                  <a:cubicBezTo>
                    <a:pt x="1032" y="177"/>
                    <a:pt x="1043" y="187"/>
                    <a:pt x="1056" y="187"/>
                  </a:cubicBezTo>
                  <a:cubicBezTo>
                    <a:pt x="1069" y="187"/>
                    <a:pt x="1079" y="177"/>
                    <a:pt x="1079" y="164"/>
                  </a:cubicBezTo>
                  <a:cubicBezTo>
                    <a:pt x="1079" y="154"/>
                    <a:pt x="1073" y="145"/>
                    <a:pt x="1064" y="142"/>
                  </a:cubicBezTo>
                  <a:cubicBezTo>
                    <a:pt x="1103" y="142"/>
                    <a:pt x="1103" y="142"/>
                    <a:pt x="1103" y="142"/>
                  </a:cubicBezTo>
                  <a:cubicBezTo>
                    <a:pt x="1103" y="181"/>
                    <a:pt x="1103" y="181"/>
                    <a:pt x="1103" y="181"/>
                  </a:cubicBezTo>
                  <a:cubicBezTo>
                    <a:pt x="1203" y="181"/>
                    <a:pt x="1203" y="181"/>
                    <a:pt x="1203" y="181"/>
                  </a:cubicBezTo>
                  <a:cubicBezTo>
                    <a:pt x="1203" y="141"/>
                    <a:pt x="1203" y="141"/>
                    <a:pt x="1203" y="141"/>
                  </a:cubicBezTo>
                  <a:cubicBezTo>
                    <a:pt x="1698" y="141"/>
                    <a:pt x="1698" y="141"/>
                    <a:pt x="1698" y="141"/>
                  </a:cubicBezTo>
                  <a:cubicBezTo>
                    <a:pt x="1701" y="150"/>
                    <a:pt x="1710" y="157"/>
                    <a:pt x="1720" y="157"/>
                  </a:cubicBezTo>
                  <a:cubicBezTo>
                    <a:pt x="1733" y="157"/>
                    <a:pt x="1743" y="146"/>
                    <a:pt x="1743" y="133"/>
                  </a:cubicBezTo>
                  <a:cubicBezTo>
                    <a:pt x="1743" y="120"/>
                    <a:pt x="1733" y="110"/>
                    <a:pt x="1720" y="110"/>
                  </a:cubicBezTo>
                  <a:cubicBezTo>
                    <a:pt x="1708" y="110"/>
                    <a:pt x="1698" y="118"/>
                    <a:pt x="1697" y="130"/>
                  </a:cubicBezTo>
                  <a:cubicBezTo>
                    <a:pt x="1203" y="130"/>
                    <a:pt x="1203" y="130"/>
                    <a:pt x="1203" y="130"/>
                  </a:cubicBezTo>
                  <a:cubicBezTo>
                    <a:pt x="1203" y="120"/>
                    <a:pt x="1203" y="120"/>
                    <a:pt x="1203" y="120"/>
                  </a:cubicBezTo>
                  <a:cubicBezTo>
                    <a:pt x="1103" y="120"/>
                    <a:pt x="1103" y="120"/>
                    <a:pt x="1103" y="120"/>
                  </a:cubicBezTo>
                  <a:cubicBezTo>
                    <a:pt x="1103" y="131"/>
                    <a:pt x="1103" y="131"/>
                    <a:pt x="1103" y="131"/>
                  </a:cubicBezTo>
                  <a:cubicBezTo>
                    <a:pt x="910" y="131"/>
                    <a:pt x="910" y="131"/>
                    <a:pt x="910" y="131"/>
                  </a:cubicBezTo>
                  <a:cubicBezTo>
                    <a:pt x="910" y="120"/>
                    <a:pt x="910" y="120"/>
                    <a:pt x="910" y="120"/>
                  </a:cubicBezTo>
                  <a:cubicBezTo>
                    <a:pt x="810" y="120"/>
                    <a:pt x="810" y="120"/>
                    <a:pt x="810" y="120"/>
                  </a:cubicBezTo>
                  <a:cubicBezTo>
                    <a:pt x="810" y="131"/>
                    <a:pt x="810" y="131"/>
                    <a:pt x="810" y="131"/>
                  </a:cubicBezTo>
                  <a:cubicBezTo>
                    <a:pt x="783" y="131"/>
                    <a:pt x="662" y="131"/>
                    <a:pt x="653" y="131"/>
                  </a:cubicBezTo>
                  <a:cubicBezTo>
                    <a:pt x="653" y="121"/>
                    <a:pt x="653" y="18"/>
                    <a:pt x="653" y="18"/>
                  </a:cubicBezTo>
                  <a:cubicBezTo>
                    <a:pt x="477" y="18"/>
                    <a:pt x="477" y="18"/>
                    <a:pt x="477" y="18"/>
                  </a:cubicBezTo>
                  <a:cubicBezTo>
                    <a:pt x="474" y="8"/>
                    <a:pt x="465" y="0"/>
                    <a:pt x="454" y="0"/>
                  </a:cubicBezTo>
                  <a:cubicBezTo>
                    <a:pt x="443" y="0"/>
                    <a:pt x="434" y="7"/>
                    <a:pt x="432" y="17"/>
                  </a:cubicBezTo>
                  <a:cubicBezTo>
                    <a:pt x="101" y="17"/>
                    <a:pt x="101" y="17"/>
                    <a:pt x="101" y="17"/>
                  </a:cubicBezTo>
                  <a:lnTo>
                    <a:pt x="101" y="3"/>
                  </a:lnTo>
                  <a:close/>
                  <a:moveTo>
                    <a:pt x="1056" y="173"/>
                  </a:moveTo>
                  <a:cubicBezTo>
                    <a:pt x="1050" y="173"/>
                    <a:pt x="1046" y="169"/>
                    <a:pt x="1046" y="164"/>
                  </a:cubicBezTo>
                  <a:cubicBezTo>
                    <a:pt x="1046" y="158"/>
                    <a:pt x="1050" y="154"/>
                    <a:pt x="1056" y="154"/>
                  </a:cubicBezTo>
                  <a:cubicBezTo>
                    <a:pt x="1061" y="154"/>
                    <a:pt x="1065" y="158"/>
                    <a:pt x="1065" y="164"/>
                  </a:cubicBezTo>
                  <a:cubicBezTo>
                    <a:pt x="1065" y="169"/>
                    <a:pt x="1061" y="173"/>
                    <a:pt x="1056" y="173"/>
                  </a:cubicBezTo>
                  <a:close/>
                  <a:moveTo>
                    <a:pt x="1720" y="124"/>
                  </a:moveTo>
                  <a:cubicBezTo>
                    <a:pt x="1725" y="124"/>
                    <a:pt x="1730" y="128"/>
                    <a:pt x="1730" y="133"/>
                  </a:cubicBezTo>
                  <a:cubicBezTo>
                    <a:pt x="1730" y="139"/>
                    <a:pt x="1725" y="143"/>
                    <a:pt x="1720" y="143"/>
                  </a:cubicBezTo>
                  <a:cubicBezTo>
                    <a:pt x="1715" y="143"/>
                    <a:pt x="1710" y="139"/>
                    <a:pt x="1710" y="133"/>
                  </a:cubicBezTo>
                  <a:cubicBezTo>
                    <a:pt x="1710" y="128"/>
                    <a:pt x="1715" y="124"/>
                    <a:pt x="1720" y="124"/>
                  </a:cubicBezTo>
                  <a:close/>
                  <a:moveTo>
                    <a:pt x="454" y="14"/>
                  </a:moveTo>
                  <a:cubicBezTo>
                    <a:pt x="459" y="14"/>
                    <a:pt x="464" y="18"/>
                    <a:pt x="464" y="24"/>
                  </a:cubicBezTo>
                  <a:cubicBezTo>
                    <a:pt x="464" y="29"/>
                    <a:pt x="459" y="33"/>
                    <a:pt x="454" y="33"/>
                  </a:cubicBezTo>
                  <a:cubicBezTo>
                    <a:pt x="449" y="33"/>
                    <a:pt x="444" y="29"/>
                    <a:pt x="444" y="24"/>
                  </a:cubicBezTo>
                  <a:cubicBezTo>
                    <a:pt x="444" y="18"/>
                    <a:pt x="449" y="14"/>
                    <a:pt x="45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1" name="Freeform 512"/>
            <p:cNvSpPr>
              <a:spLocks noEditPoints="1"/>
            </p:cNvSpPr>
            <p:nvPr/>
          </p:nvSpPr>
          <p:spPr bwMode="auto">
            <a:xfrm>
              <a:off x="8183021" y="3181837"/>
              <a:ext cx="1148665" cy="170303"/>
            </a:xfrm>
            <a:custGeom>
              <a:avLst/>
              <a:gdLst>
                <a:gd name="T0" fmla="*/ 0 w 546"/>
                <a:gd name="T1" fmla="*/ 41 h 73"/>
                <a:gd name="T2" fmla="*/ 0 w 546"/>
                <a:gd name="T3" fmla="*/ 73 h 73"/>
                <a:gd name="T4" fmla="*/ 101 w 546"/>
                <a:gd name="T5" fmla="*/ 73 h 73"/>
                <a:gd name="T6" fmla="*/ 101 w 546"/>
                <a:gd name="T7" fmla="*/ 63 h 73"/>
                <a:gd name="T8" fmla="*/ 112 w 546"/>
                <a:gd name="T9" fmla="*/ 63 h 73"/>
                <a:gd name="T10" fmla="*/ 141 w 546"/>
                <a:gd name="T11" fmla="*/ 34 h 73"/>
                <a:gd name="T12" fmla="*/ 501 w 546"/>
                <a:gd name="T13" fmla="*/ 34 h 73"/>
                <a:gd name="T14" fmla="*/ 522 w 546"/>
                <a:gd name="T15" fmla="*/ 47 h 73"/>
                <a:gd name="T16" fmla="*/ 546 w 546"/>
                <a:gd name="T17" fmla="*/ 24 h 73"/>
                <a:gd name="T18" fmla="*/ 522 w 546"/>
                <a:gd name="T19" fmla="*/ 0 h 73"/>
                <a:gd name="T20" fmla="*/ 498 w 546"/>
                <a:gd name="T21" fmla="*/ 23 h 73"/>
                <a:gd name="T22" fmla="*/ 137 w 546"/>
                <a:gd name="T23" fmla="*/ 23 h 73"/>
                <a:gd name="T24" fmla="*/ 107 w 546"/>
                <a:gd name="T25" fmla="*/ 52 h 73"/>
                <a:gd name="T26" fmla="*/ 101 w 546"/>
                <a:gd name="T27" fmla="*/ 52 h 73"/>
                <a:gd name="T28" fmla="*/ 101 w 546"/>
                <a:gd name="T29" fmla="*/ 41 h 73"/>
                <a:gd name="T30" fmla="*/ 0 w 546"/>
                <a:gd name="T31" fmla="*/ 41 h 73"/>
                <a:gd name="T32" fmla="*/ 522 w 546"/>
                <a:gd name="T33" fmla="*/ 14 h 73"/>
                <a:gd name="T34" fmla="*/ 532 w 546"/>
                <a:gd name="T35" fmla="*/ 24 h 73"/>
                <a:gd name="T36" fmla="*/ 522 w 546"/>
                <a:gd name="T37" fmla="*/ 33 h 73"/>
                <a:gd name="T38" fmla="*/ 512 w 546"/>
                <a:gd name="T39" fmla="*/ 24 h 73"/>
                <a:gd name="T40" fmla="*/ 522 w 546"/>
                <a:gd name="T41" fmla="*/ 1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6" h="73">
                  <a:moveTo>
                    <a:pt x="0" y="41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38" y="37"/>
                    <a:pt x="141" y="34"/>
                  </a:cubicBezTo>
                  <a:cubicBezTo>
                    <a:pt x="145" y="34"/>
                    <a:pt x="469" y="34"/>
                    <a:pt x="501" y="34"/>
                  </a:cubicBezTo>
                  <a:cubicBezTo>
                    <a:pt x="505" y="42"/>
                    <a:pt x="513" y="47"/>
                    <a:pt x="522" y="47"/>
                  </a:cubicBezTo>
                  <a:cubicBezTo>
                    <a:pt x="535" y="47"/>
                    <a:pt x="546" y="37"/>
                    <a:pt x="546" y="24"/>
                  </a:cubicBezTo>
                  <a:cubicBezTo>
                    <a:pt x="546" y="11"/>
                    <a:pt x="535" y="0"/>
                    <a:pt x="522" y="0"/>
                  </a:cubicBezTo>
                  <a:cubicBezTo>
                    <a:pt x="509" y="0"/>
                    <a:pt x="499" y="10"/>
                    <a:pt x="498" y="23"/>
                  </a:cubicBezTo>
                  <a:cubicBezTo>
                    <a:pt x="137" y="23"/>
                    <a:pt x="137" y="23"/>
                    <a:pt x="137" y="23"/>
                  </a:cubicBezTo>
                  <a:cubicBezTo>
                    <a:pt x="137" y="23"/>
                    <a:pt x="110" y="49"/>
                    <a:pt x="107" y="52"/>
                  </a:cubicBezTo>
                  <a:cubicBezTo>
                    <a:pt x="106" y="52"/>
                    <a:pt x="104" y="52"/>
                    <a:pt x="101" y="52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0" y="41"/>
                  </a:lnTo>
                  <a:close/>
                  <a:moveTo>
                    <a:pt x="522" y="14"/>
                  </a:moveTo>
                  <a:cubicBezTo>
                    <a:pt x="527" y="14"/>
                    <a:pt x="532" y="18"/>
                    <a:pt x="532" y="24"/>
                  </a:cubicBezTo>
                  <a:cubicBezTo>
                    <a:pt x="532" y="29"/>
                    <a:pt x="527" y="33"/>
                    <a:pt x="522" y="33"/>
                  </a:cubicBezTo>
                  <a:cubicBezTo>
                    <a:pt x="517" y="33"/>
                    <a:pt x="512" y="29"/>
                    <a:pt x="512" y="24"/>
                  </a:cubicBezTo>
                  <a:cubicBezTo>
                    <a:pt x="512" y="18"/>
                    <a:pt x="517" y="14"/>
                    <a:pt x="522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2" name="Rectangle 513"/>
            <p:cNvSpPr>
              <a:spLocks noChangeArrowheads="1"/>
            </p:cNvSpPr>
            <p:nvPr/>
          </p:nvSpPr>
          <p:spPr bwMode="auto">
            <a:xfrm>
              <a:off x="8183021" y="3435813"/>
              <a:ext cx="211760" cy="7481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3" name="Freeform 514"/>
            <p:cNvSpPr>
              <a:spLocks noEditPoints="1"/>
            </p:cNvSpPr>
            <p:nvPr/>
          </p:nvSpPr>
          <p:spPr bwMode="auto">
            <a:xfrm>
              <a:off x="8183021" y="3613008"/>
              <a:ext cx="1137988" cy="167349"/>
            </a:xfrm>
            <a:custGeom>
              <a:avLst/>
              <a:gdLst>
                <a:gd name="T0" fmla="*/ 0 w 541"/>
                <a:gd name="T1" fmla="*/ 0 h 72"/>
                <a:gd name="T2" fmla="*/ 0 w 541"/>
                <a:gd name="T3" fmla="*/ 33 h 72"/>
                <a:gd name="T4" fmla="*/ 101 w 541"/>
                <a:gd name="T5" fmla="*/ 33 h 72"/>
                <a:gd name="T6" fmla="*/ 101 w 541"/>
                <a:gd name="T7" fmla="*/ 20 h 72"/>
                <a:gd name="T8" fmla="*/ 484 w 541"/>
                <a:gd name="T9" fmla="*/ 20 h 72"/>
                <a:gd name="T10" fmla="*/ 499 w 541"/>
                <a:gd name="T11" fmla="*/ 35 h 72"/>
                <a:gd name="T12" fmla="*/ 494 w 541"/>
                <a:gd name="T13" fmla="*/ 48 h 72"/>
                <a:gd name="T14" fmla="*/ 518 w 541"/>
                <a:gd name="T15" fmla="*/ 72 h 72"/>
                <a:gd name="T16" fmla="*/ 541 w 541"/>
                <a:gd name="T17" fmla="*/ 48 h 72"/>
                <a:gd name="T18" fmla="*/ 518 w 541"/>
                <a:gd name="T19" fmla="*/ 25 h 72"/>
                <a:gd name="T20" fmla="*/ 507 w 541"/>
                <a:gd name="T21" fmla="*/ 27 h 72"/>
                <a:gd name="T22" fmla="*/ 488 w 541"/>
                <a:gd name="T23" fmla="*/ 9 h 72"/>
                <a:gd name="T24" fmla="*/ 101 w 541"/>
                <a:gd name="T25" fmla="*/ 9 h 72"/>
                <a:gd name="T26" fmla="*/ 101 w 541"/>
                <a:gd name="T27" fmla="*/ 0 h 72"/>
                <a:gd name="T28" fmla="*/ 0 w 541"/>
                <a:gd name="T29" fmla="*/ 0 h 72"/>
                <a:gd name="T30" fmla="*/ 518 w 541"/>
                <a:gd name="T31" fmla="*/ 38 h 72"/>
                <a:gd name="T32" fmla="*/ 528 w 541"/>
                <a:gd name="T33" fmla="*/ 48 h 72"/>
                <a:gd name="T34" fmla="*/ 518 w 541"/>
                <a:gd name="T35" fmla="*/ 58 h 72"/>
                <a:gd name="T36" fmla="*/ 508 w 541"/>
                <a:gd name="T37" fmla="*/ 48 h 72"/>
                <a:gd name="T38" fmla="*/ 518 w 541"/>
                <a:gd name="T39" fmla="*/ 3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1" h="72">
                  <a:moveTo>
                    <a:pt x="0" y="0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57" y="20"/>
                    <a:pt x="480" y="20"/>
                    <a:pt x="484" y="20"/>
                  </a:cubicBezTo>
                  <a:cubicBezTo>
                    <a:pt x="486" y="22"/>
                    <a:pt x="494" y="30"/>
                    <a:pt x="499" y="35"/>
                  </a:cubicBezTo>
                  <a:cubicBezTo>
                    <a:pt x="496" y="38"/>
                    <a:pt x="494" y="43"/>
                    <a:pt x="494" y="48"/>
                  </a:cubicBezTo>
                  <a:cubicBezTo>
                    <a:pt x="494" y="61"/>
                    <a:pt x="505" y="72"/>
                    <a:pt x="518" y="72"/>
                  </a:cubicBezTo>
                  <a:cubicBezTo>
                    <a:pt x="531" y="72"/>
                    <a:pt x="541" y="61"/>
                    <a:pt x="541" y="48"/>
                  </a:cubicBezTo>
                  <a:cubicBezTo>
                    <a:pt x="541" y="35"/>
                    <a:pt x="531" y="25"/>
                    <a:pt x="518" y="25"/>
                  </a:cubicBezTo>
                  <a:cubicBezTo>
                    <a:pt x="514" y="25"/>
                    <a:pt x="510" y="26"/>
                    <a:pt x="507" y="27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0"/>
                    <a:pt x="101" y="0"/>
                    <a:pt x="101" y="0"/>
                  </a:cubicBezTo>
                  <a:lnTo>
                    <a:pt x="0" y="0"/>
                  </a:lnTo>
                  <a:close/>
                  <a:moveTo>
                    <a:pt x="518" y="38"/>
                  </a:moveTo>
                  <a:cubicBezTo>
                    <a:pt x="523" y="38"/>
                    <a:pt x="528" y="43"/>
                    <a:pt x="528" y="48"/>
                  </a:cubicBezTo>
                  <a:cubicBezTo>
                    <a:pt x="528" y="53"/>
                    <a:pt x="523" y="58"/>
                    <a:pt x="518" y="58"/>
                  </a:cubicBezTo>
                  <a:cubicBezTo>
                    <a:pt x="512" y="58"/>
                    <a:pt x="508" y="53"/>
                    <a:pt x="508" y="48"/>
                  </a:cubicBezTo>
                  <a:cubicBezTo>
                    <a:pt x="508" y="43"/>
                    <a:pt x="512" y="38"/>
                    <a:pt x="518" y="3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4" name="Freeform 515"/>
            <p:cNvSpPr>
              <a:spLocks noEditPoints="1"/>
            </p:cNvSpPr>
            <p:nvPr/>
          </p:nvSpPr>
          <p:spPr bwMode="auto">
            <a:xfrm>
              <a:off x="8183021" y="3739012"/>
              <a:ext cx="418182" cy="109269"/>
            </a:xfrm>
            <a:custGeom>
              <a:avLst/>
              <a:gdLst>
                <a:gd name="T0" fmla="*/ 0 w 199"/>
                <a:gd name="T1" fmla="*/ 45 h 47"/>
                <a:gd name="T2" fmla="*/ 101 w 199"/>
                <a:gd name="T3" fmla="*/ 45 h 47"/>
                <a:gd name="T4" fmla="*/ 101 w 199"/>
                <a:gd name="T5" fmla="*/ 32 h 47"/>
                <a:gd name="T6" fmla="*/ 154 w 199"/>
                <a:gd name="T7" fmla="*/ 32 h 47"/>
                <a:gd name="T8" fmla="*/ 175 w 199"/>
                <a:gd name="T9" fmla="*/ 47 h 47"/>
                <a:gd name="T10" fmla="*/ 199 w 199"/>
                <a:gd name="T11" fmla="*/ 23 h 47"/>
                <a:gd name="T12" fmla="*/ 175 w 199"/>
                <a:gd name="T13" fmla="*/ 0 h 47"/>
                <a:gd name="T14" fmla="*/ 152 w 199"/>
                <a:gd name="T15" fmla="*/ 21 h 47"/>
                <a:gd name="T16" fmla="*/ 101 w 199"/>
                <a:gd name="T17" fmla="*/ 21 h 47"/>
                <a:gd name="T18" fmla="*/ 101 w 199"/>
                <a:gd name="T19" fmla="*/ 13 h 47"/>
                <a:gd name="T20" fmla="*/ 0 w 199"/>
                <a:gd name="T21" fmla="*/ 13 h 47"/>
                <a:gd name="T22" fmla="*/ 0 w 199"/>
                <a:gd name="T23" fmla="*/ 45 h 47"/>
                <a:gd name="T24" fmla="*/ 175 w 199"/>
                <a:gd name="T25" fmla="*/ 14 h 47"/>
                <a:gd name="T26" fmla="*/ 185 w 199"/>
                <a:gd name="T27" fmla="*/ 23 h 47"/>
                <a:gd name="T28" fmla="*/ 175 w 199"/>
                <a:gd name="T29" fmla="*/ 33 h 47"/>
                <a:gd name="T30" fmla="*/ 166 w 199"/>
                <a:gd name="T31" fmla="*/ 23 h 47"/>
                <a:gd name="T32" fmla="*/ 175 w 199"/>
                <a:gd name="T33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7">
                  <a:moveTo>
                    <a:pt x="0" y="45"/>
                  </a:moveTo>
                  <a:cubicBezTo>
                    <a:pt x="101" y="45"/>
                    <a:pt x="101" y="45"/>
                    <a:pt x="101" y="45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7" y="41"/>
                    <a:pt x="166" y="47"/>
                    <a:pt x="175" y="47"/>
                  </a:cubicBezTo>
                  <a:cubicBezTo>
                    <a:pt x="188" y="47"/>
                    <a:pt x="199" y="36"/>
                    <a:pt x="199" y="23"/>
                  </a:cubicBezTo>
                  <a:cubicBezTo>
                    <a:pt x="199" y="10"/>
                    <a:pt x="188" y="0"/>
                    <a:pt x="175" y="0"/>
                  </a:cubicBezTo>
                  <a:cubicBezTo>
                    <a:pt x="163" y="0"/>
                    <a:pt x="153" y="9"/>
                    <a:pt x="152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13"/>
                    <a:pt x="101" y="13"/>
                    <a:pt x="101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0" y="45"/>
                  </a:lnTo>
                  <a:close/>
                  <a:moveTo>
                    <a:pt x="175" y="14"/>
                  </a:moveTo>
                  <a:cubicBezTo>
                    <a:pt x="181" y="14"/>
                    <a:pt x="185" y="18"/>
                    <a:pt x="185" y="23"/>
                  </a:cubicBezTo>
                  <a:cubicBezTo>
                    <a:pt x="185" y="29"/>
                    <a:pt x="181" y="33"/>
                    <a:pt x="175" y="33"/>
                  </a:cubicBezTo>
                  <a:cubicBezTo>
                    <a:pt x="170" y="33"/>
                    <a:pt x="166" y="29"/>
                    <a:pt x="166" y="23"/>
                  </a:cubicBezTo>
                  <a:cubicBezTo>
                    <a:pt x="166" y="18"/>
                    <a:pt x="170" y="14"/>
                    <a:pt x="175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5" name="Freeform 516"/>
            <p:cNvSpPr>
              <a:spLocks noEditPoints="1"/>
            </p:cNvSpPr>
            <p:nvPr/>
          </p:nvSpPr>
          <p:spPr bwMode="auto">
            <a:xfrm>
              <a:off x="8183021" y="3740980"/>
              <a:ext cx="675319" cy="262838"/>
            </a:xfrm>
            <a:custGeom>
              <a:avLst/>
              <a:gdLst>
                <a:gd name="T0" fmla="*/ 0 w 321"/>
                <a:gd name="T1" fmla="*/ 113 h 113"/>
                <a:gd name="T2" fmla="*/ 101 w 321"/>
                <a:gd name="T3" fmla="*/ 113 h 113"/>
                <a:gd name="T4" fmla="*/ 101 w 321"/>
                <a:gd name="T5" fmla="*/ 103 h 113"/>
                <a:gd name="T6" fmla="*/ 109 w 321"/>
                <a:gd name="T7" fmla="*/ 103 h 113"/>
                <a:gd name="T8" fmla="*/ 144 w 321"/>
                <a:gd name="T9" fmla="*/ 68 h 113"/>
                <a:gd name="T10" fmla="*/ 266 w 321"/>
                <a:gd name="T11" fmla="*/ 68 h 113"/>
                <a:gd name="T12" fmla="*/ 289 w 321"/>
                <a:gd name="T13" fmla="*/ 46 h 113"/>
                <a:gd name="T14" fmla="*/ 297 w 321"/>
                <a:gd name="T15" fmla="*/ 47 h 113"/>
                <a:gd name="T16" fmla="*/ 321 w 321"/>
                <a:gd name="T17" fmla="*/ 24 h 113"/>
                <a:gd name="T18" fmla="*/ 297 w 321"/>
                <a:gd name="T19" fmla="*/ 0 h 113"/>
                <a:gd name="T20" fmla="*/ 274 w 321"/>
                <a:gd name="T21" fmla="*/ 24 h 113"/>
                <a:gd name="T22" fmla="*/ 280 w 321"/>
                <a:gd name="T23" fmla="*/ 39 h 113"/>
                <a:gd name="T24" fmla="*/ 262 w 321"/>
                <a:gd name="T25" fmla="*/ 57 h 113"/>
                <a:gd name="T26" fmla="*/ 140 w 321"/>
                <a:gd name="T27" fmla="*/ 57 h 113"/>
                <a:gd name="T28" fmla="*/ 105 w 321"/>
                <a:gd name="T29" fmla="*/ 92 h 113"/>
                <a:gd name="T30" fmla="*/ 101 w 321"/>
                <a:gd name="T31" fmla="*/ 92 h 113"/>
                <a:gd name="T32" fmla="*/ 101 w 321"/>
                <a:gd name="T33" fmla="*/ 80 h 113"/>
                <a:gd name="T34" fmla="*/ 0 w 321"/>
                <a:gd name="T35" fmla="*/ 80 h 113"/>
                <a:gd name="T36" fmla="*/ 0 w 321"/>
                <a:gd name="T37" fmla="*/ 113 h 113"/>
                <a:gd name="T38" fmla="*/ 297 w 321"/>
                <a:gd name="T39" fmla="*/ 14 h 113"/>
                <a:gd name="T40" fmla="*/ 307 w 321"/>
                <a:gd name="T41" fmla="*/ 24 h 113"/>
                <a:gd name="T42" fmla="*/ 297 w 321"/>
                <a:gd name="T43" fmla="*/ 33 h 113"/>
                <a:gd name="T44" fmla="*/ 288 w 321"/>
                <a:gd name="T45" fmla="*/ 24 h 113"/>
                <a:gd name="T46" fmla="*/ 297 w 321"/>
                <a:gd name="T47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1" h="113">
                  <a:moveTo>
                    <a:pt x="0" y="113"/>
                  </a:moveTo>
                  <a:cubicBezTo>
                    <a:pt x="101" y="113"/>
                    <a:pt x="101" y="113"/>
                    <a:pt x="101" y="113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109" y="103"/>
                    <a:pt x="109" y="103"/>
                    <a:pt x="109" y="103"/>
                  </a:cubicBezTo>
                  <a:cubicBezTo>
                    <a:pt x="109" y="103"/>
                    <a:pt x="141" y="71"/>
                    <a:pt x="144" y="68"/>
                  </a:cubicBezTo>
                  <a:cubicBezTo>
                    <a:pt x="149" y="68"/>
                    <a:pt x="266" y="68"/>
                    <a:pt x="266" y="68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2" y="47"/>
                    <a:pt x="294" y="47"/>
                    <a:pt x="297" y="47"/>
                  </a:cubicBezTo>
                  <a:cubicBezTo>
                    <a:pt x="310" y="47"/>
                    <a:pt x="321" y="37"/>
                    <a:pt x="321" y="24"/>
                  </a:cubicBezTo>
                  <a:cubicBezTo>
                    <a:pt x="321" y="11"/>
                    <a:pt x="310" y="0"/>
                    <a:pt x="297" y="0"/>
                  </a:cubicBezTo>
                  <a:cubicBezTo>
                    <a:pt x="284" y="0"/>
                    <a:pt x="274" y="11"/>
                    <a:pt x="274" y="24"/>
                  </a:cubicBezTo>
                  <a:cubicBezTo>
                    <a:pt x="274" y="30"/>
                    <a:pt x="276" y="35"/>
                    <a:pt x="280" y="39"/>
                  </a:cubicBezTo>
                  <a:cubicBezTo>
                    <a:pt x="275" y="44"/>
                    <a:pt x="264" y="55"/>
                    <a:pt x="262" y="57"/>
                  </a:cubicBezTo>
                  <a:cubicBezTo>
                    <a:pt x="257" y="57"/>
                    <a:pt x="140" y="57"/>
                    <a:pt x="140" y="57"/>
                  </a:cubicBezTo>
                  <a:cubicBezTo>
                    <a:pt x="140" y="57"/>
                    <a:pt x="108" y="89"/>
                    <a:pt x="105" y="92"/>
                  </a:cubicBezTo>
                  <a:cubicBezTo>
                    <a:pt x="104" y="92"/>
                    <a:pt x="103" y="92"/>
                    <a:pt x="101" y="92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0" y="80"/>
                    <a:pt x="0" y="80"/>
                    <a:pt x="0" y="80"/>
                  </a:cubicBezTo>
                  <a:lnTo>
                    <a:pt x="0" y="113"/>
                  </a:lnTo>
                  <a:close/>
                  <a:moveTo>
                    <a:pt x="297" y="14"/>
                  </a:moveTo>
                  <a:cubicBezTo>
                    <a:pt x="303" y="14"/>
                    <a:pt x="307" y="18"/>
                    <a:pt x="307" y="24"/>
                  </a:cubicBezTo>
                  <a:cubicBezTo>
                    <a:pt x="307" y="29"/>
                    <a:pt x="303" y="33"/>
                    <a:pt x="297" y="33"/>
                  </a:cubicBezTo>
                  <a:cubicBezTo>
                    <a:pt x="292" y="33"/>
                    <a:pt x="288" y="29"/>
                    <a:pt x="288" y="24"/>
                  </a:cubicBezTo>
                  <a:cubicBezTo>
                    <a:pt x="288" y="18"/>
                    <a:pt x="292" y="14"/>
                    <a:pt x="29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6" name="Rectangle 517"/>
            <p:cNvSpPr>
              <a:spLocks noChangeArrowheads="1"/>
            </p:cNvSpPr>
            <p:nvPr/>
          </p:nvSpPr>
          <p:spPr bwMode="auto">
            <a:xfrm>
              <a:off x="7088629" y="4116040"/>
              <a:ext cx="149478" cy="172271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7" name="Rectangle 518"/>
            <p:cNvSpPr>
              <a:spLocks noChangeArrowheads="1"/>
            </p:cNvSpPr>
            <p:nvPr/>
          </p:nvSpPr>
          <p:spPr bwMode="auto">
            <a:xfrm>
              <a:off x="7338649" y="4116040"/>
              <a:ext cx="147698" cy="172271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8" name="Freeform 519"/>
            <p:cNvSpPr>
              <a:spLocks/>
            </p:cNvSpPr>
            <p:nvPr/>
          </p:nvSpPr>
          <p:spPr bwMode="auto">
            <a:xfrm>
              <a:off x="6892884" y="3229088"/>
              <a:ext cx="338995" cy="409514"/>
            </a:xfrm>
            <a:custGeom>
              <a:avLst/>
              <a:gdLst>
                <a:gd name="T0" fmla="*/ 132 w 161"/>
                <a:gd name="T1" fmla="*/ 103 h 176"/>
                <a:gd name="T2" fmla="*/ 132 w 161"/>
                <a:gd name="T3" fmla="*/ 0 h 176"/>
                <a:gd name="T4" fmla="*/ 0 w 161"/>
                <a:gd name="T5" fmla="*/ 0 h 176"/>
                <a:gd name="T6" fmla="*/ 0 w 161"/>
                <a:gd name="T7" fmla="*/ 11 h 176"/>
                <a:gd name="T8" fmla="*/ 121 w 161"/>
                <a:gd name="T9" fmla="*/ 11 h 176"/>
                <a:gd name="T10" fmla="*/ 121 w 161"/>
                <a:gd name="T11" fmla="*/ 103 h 176"/>
                <a:gd name="T12" fmla="*/ 92 w 161"/>
                <a:gd name="T13" fmla="*/ 103 h 176"/>
                <a:gd name="T14" fmla="*/ 92 w 161"/>
                <a:gd name="T15" fmla="*/ 176 h 176"/>
                <a:gd name="T16" fmla="*/ 161 w 161"/>
                <a:gd name="T17" fmla="*/ 176 h 176"/>
                <a:gd name="T18" fmla="*/ 161 w 161"/>
                <a:gd name="T19" fmla="*/ 103 h 176"/>
                <a:gd name="T20" fmla="*/ 132 w 161"/>
                <a:gd name="T21" fmla="*/ 10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1" h="176">
                  <a:moveTo>
                    <a:pt x="132" y="103"/>
                  </a:moveTo>
                  <a:cubicBezTo>
                    <a:pt x="132" y="0"/>
                    <a:pt x="132" y="0"/>
                    <a:pt x="1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34" y="11"/>
                    <a:pt x="113" y="11"/>
                    <a:pt x="121" y="11"/>
                  </a:cubicBezTo>
                  <a:cubicBezTo>
                    <a:pt x="121" y="19"/>
                    <a:pt x="121" y="81"/>
                    <a:pt x="121" y="103"/>
                  </a:cubicBezTo>
                  <a:cubicBezTo>
                    <a:pt x="92" y="103"/>
                    <a:pt x="92" y="103"/>
                    <a:pt x="92" y="103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161" y="176"/>
                    <a:pt x="161" y="176"/>
                    <a:pt x="161" y="176"/>
                  </a:cubicBezTo>
                  <a:cubicBezTo>
                    <a:pt x="161" y="103"/>
                    <a:pt x="161" y="103"/>
                    <a:pt x="161" y="103"/>
                  </a:cubicBezTo>
                  <a:lnTo>
                    <a:pt x="132" y="103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89" name="Rectangle 520"/>
            <p:cNvSpPr>
              <a:spLocks noChangeArrowheads="1"/>
            </p:cNvSpPr>
            <p:nvPr/>
          </p:nvSpPr>
          <p:spPr bwMode="auto">
            <a:xfrm>
              <a:off x="7335089" y="3468299"/>
              <a:ext cx="142360" cy="17030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0" name="Freeform 521"/>
            <p:cNvSpPr>
              <a:spLocks/>
            </p:cNvSpPr>
            <p:nvPr/>
          </p:nvSpPr>
          <p:spPr bwMode="auto">
            <a:xfrm>
              <a:off x="7875167" y="4383800"/>
              <a:ext cx="1041896" cy="940110"/>
            </a:xfrm>
            <a:custGeom>
              <a:avLst/>
              <a:gdLst>
                <a:gd name="T0" fmla="*/ 471 w 495"/>
                <a:gd name="T1" fmla="*/ 113 h 404"/>
                <a:gd name="T2" fmla="*/ 471 w 495"/>
                <a:gd name="T3" fmla="*/ 369 h 404"/>
                <a:gd name="T4" fmla="*/ 122 w 495"/>
                <a:gd name="T5" fmla="*/ 369 h 404"/>
                <a:gd name="T6" fmla="*/ 122 w 495"/>
                <a:gd name="T7" fmla="*/ 335 h 404"/>
                <a:gd name="T8" fmla="*/ 0 w 495"/>
                <a:gd name="T9" fmla="*/ 335 h 404"/>
                <a:gd name="T10" fmla="*/ 0 w 495"/>
                <a:gd name="T11" fmla="*/ 404 h 404"/>
                <a:gd name="T12" fmla="*/ 122 w 495"/>
                <a:gd name="T13" fmla="*/ 404 h 404"/>
                <a:gd name="T14" fmla="*/ 122 w 495"/>
                <a:gd name="T15" fmla="*/ 380 h 404"/>
                <a:gd name="T16" fmla="*/ 482 w 495"/>
                <a:gd name="T17" fmla="*/ 380 h 404"/>
                <a:gd name="T18" fmla="*/ 482 w 495"/>
                <a:gd name="T19" fmla="*/ 113 h 404"/>
                <a:gd name="T20" fmla="*/ 495 w 495"/>
                <a:gd name="T21" fmla="*/ 113 h 404"/>
                <a:gd name="T22" fmla="*/ 495 w 495"/>
                <a:gd name="T23" fmla="*/ 0 h 404"/>
                <a:gd name="T24" fmla="*/ 458 w 495"/>
                <a:gd name="T25" fmla="*/ 0 h 404"/>
                <a:gd name="T26" fmla="*/ 458 w 495"/>
                <a:gd name="T27" fmla="*/ 113 h 404"/>
                <a:gd name="T28" fmla="*/ 471 w 495"/>
                <a:gd name="T29" fmla="*/ 11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5" h="404">
                  <a:moveTo>
                    <a:pt x="471" y="113"/>
                  </a:moveTo>
                  <a:cubicBezTo>
                    <a:pt x="471" y="157"/>
                    <a:pt x="471" y="360"/>
                    <a:pt x="471" y="369"/>
                  </a:cubicBezTo>
                  <a:cubicBezTo>
                    <a:pt x="461" y="369"/>
                    <a:pt x="172" y="369"/>
                    <a:pt x="122" y="369"/>
                  </a:cubicBezTo>
                  <a:cubicBezTo>
                    <a:pt x="122" y="335"/>
                    <a:pt x="122" y="335"/>
                    <a:pt x="122" y="335"/>
                  </a:cubicBezTo>
                  <a:cubicBezTo>
                    <a:pt x="0" y="335"/>
                    <a:pt x="0" y="335"/>
                    <a:pt x="0" y="335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122" y="404"/>
                    <a:pt x="122" y="404"/>
                    <a:pt x="122" y="404"/>
                  </a:cubicBezTo>
                  <a:cubicBezTo>
                    <a:pt x="122" y="380"/>
                    <a:pt x="122" y="380"/>
                    <a:pt x="122" y="380"/>
                  </a:cubicBezTo>
                  <a:cubicBezTo>
                    <a:pt x="482" y="380"/>
                    <a:pt x="482" y="380"/>
                    <a:pt x="482" y="380"/>
                  </a:cubicBezTo>
                  <a:cubicBezTo>
                    <a:pt x="482" y="113"/>
                    <a:pt x="482" y="113"/>
                    <a:pt x="482" y="113"/>
                  </a:cubicBezTo>
                  <a:cubicBezTo>
                    <a:pt x="495" y="113"/>
                    <a:pt x="495" y="113"/>
                    <a:pt x="495" y="113"/>
                  </a:cubicBezTo>
                  <a:cubicBezTo>
                    <a:pt x="495" y="0"/>
                    <a:pt x="495" y="0"/>
                    <a:pt x="495" y="0"/>
                  </a:cubicBezTo>
                  <a:cubicBezTo>
                    <a:pt x="458" y="0"/>
                    <a:pt x="458" y="0"/>
                    <a:pt x="458" y="0"/>
                  </a:cubicBezTo>
                  <a:cubicBezTo>
                    <a:pt x="458" y="113"/>
                    <a:pt x="458" y="113"/>
                    <a:pt x="458" y="113"/>
                  </a:cubicBezTo>
                  <a:lnTo>
                    <a:pt x="471" y="113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1" name="Freeform 522"/>
            <p:cNvSpPr>
              <a:spLocks noEditPoints="1"/>
            </p:cNvSpPr>
            <p:nvPr/>
          </p:nvSpPr>
          <p:spPr bwMode="auto">
            <a:xfrm>
              <a:off x="9884221" y="693251"/>
              <a:ext cx="195745" cy="240195"/>
            </a:xfrm>
            <a:custGeom>
              <a:avLst/>
              <a:gdLst>
                <a:gd name="T0" fmla="*/ 93 w 93"/>
                <a:gd name="T1" fmla="*/ 103 h 103"/>
                <a:gd name="T2" fmla="*/ 93 w 93"/>
                <a:gd name="T3" fmla="*/ 0 h 103"/>
                <a:gd name="T4" fmla="*/ 41 w 93"/>
                <a:gd name="T5" fmla="*/ 0 h 103"/>
                <a:gd name="T6" fmla="*/ 41 w 93"/>
                <a:gd name="T7" fmla="*/ 40 h 103"/>
                <a:gd name="T8" fmla="*/ 24 w 93"/>
                <a:gd name="T9" fmla="*/ 32 h 103"/>
                <a:gd name="T10" fmla="*/ 0 w 93"/>
                <a:gd name="T11" fmla="*/ 56 h 103"/>
                <a:gd name="T12" fmla="*/ 24 w 93"/>
                <a:gd name="T13" fmla="*/ 79 h 103"/>
                <a:gd name="T14" fmla="*/ 41 w 93"/>
                <a:gd name="T15" fmla="*/ 71 h 103"/>
                <a:gd name="T16" fmla="*/ 41 w 93"/>
                <a:gd name="T17" fmla="*/ 103 h 103"/>
                <a:gd name="T18" fmla="*/ 93 w 93"/>
                <a:gd name="T19" fmla="*/ 103 h 103"/>
                <a:gd name="T20" fmla="*/ 24 w 93"/>
                <a:gd name="T21" fmla="*/ 65 h 103"/>
                <a:gd name="T22" fmla="*/ 14 w 93"/>
                <a:gd name="T23" fmla="*/ 56 h 103"/>
                <a:gd name="T24" fmla="*/ 24 w 93"/>
                <a:gd name="T25" fmla="*/ 46 h 103"/>
                <a:gd name="T26" fmla="*/ 33 w 93"/>
                <a:gd name="T27" fmla="*/ 56 h 103"/>
                <a:gd name="T28" fmla="*/ 24 w 93"/>
                <a:gd name="T29" fmla="*/ 6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" h="103">
                  <a:moveTo>
                    <a:pt x="93" y="103"/>
                  </a:moveTo>
                  <a:cubicBezTo>
                    <a:pt x="93" y="0"/>
                    <a:pt x="93" y="0"/>
                    <a:pt x="93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7" y="35"/>
                    <a:pt x="31" y="32"/>
                    <a:pt x="24" y="32"/>
                  </a:cubicBezTo>
                  <a:cubicBezTo>
                    <a:pt x="11" y="32"/>
                    <a:pt x="0" y="43"/>
                    <a:pt x="0" y="56"/>
                  </a:cubicBezTo>
                  <a:cubicBezTo>
                    <a:pt x="0" y="69"/>
                    <a:pt x="11" y="79"/>
                    <a:pt x="24" y="79"/>
                  </a:cubicBezTo>
                  <a:cubicBezTo>
                    <a:pt x="31" y="79"/>
                    <a:pt x="37" y="76"/>
                    <a:pt x="41" y="71"/>
                  </a:cubicBezTo>
                  <a:cubicBezTo>
                    <a:pt x="41" y="103"/>
                    <a:pt x="41" y="103"/>
                    <a:pt x="41" y="103"/>
                  </a:cubicBezTo>
                  <a:lnTo>
                    <a:pt x="93" y="103"/>
                  </a:lnTo>
                  <a:close/>
                  <a:moveTo>
                    <a:pt x="24" y="65"/>
                  </a:moveTo>
                  <a:cubicBezTo>
                    <a:pt x="18" y="65"/>
                    <a:pt x="14" y="61"/>
                    <a:pt x="14" y="56"/>
                  </a:cubicBezTo>
                  <a:cubicBezTo>
                    <a:pt x="14" y="50"/>
                    <a:pt x="18" y="46"/>
                    <a:pt x="24" y="46"/>
                  </a:cubicBezTo>
                  <a:cubicBezTo>
                    <a:pt x="29" y="46"/>
                    <a:pt x="33" y="50"/>
                    <a:pt x="33" y="56"/>
                  </a:cubicBezTo>
                  <a:cubicBezTo>
                    <a:pt x="33" y="61"/>
                    <a:pt x="29" y="65"/>
                    <a:pt x="24" y="6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2" name="Rectangle 523"/>
            <p:cNvSpPr>
              <a:spLocks noChangeArrowheads="1"/>
            </p:cNvSpPr>
            <p:nvPr/>
          </p:nvSpPr>
          <p:spPr bwMode="auto">
            <a:xfrm>
              <a:off x="10210757" y="727705"/>
              <a:ext cx="109439" cy="15849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3" name="Freeform 524"/>
            <p:cNvSpPr>
              <a:spLocks noEditPoints="1"/>
            </p:cNvSpPr>
            <p:nvPr/>
          </p:nvSpPr>
          <p:spPr bwMode="auto">
            <a:xfrm>
              <a:off x="10492809" y="-45056"/>
              <a:ext cx="220658" cy="109269"/>
            </a:xfrm>
            <a:custGeom>
              <a:avLst/>
              <a:gdLst>
                <a:gd name="T0" fmla="*/ 81 w 105"/>
                <a:gd name="T1" fmla="*/ 47 h 47"/>
                <a:gd name="T2" fmla="*/ 105 w 105"/>
                <a:gd name="T3" fmla="*/ 24 h 47"/>
                <a:gd name="T4" fmla="*/ 81 w 105"/>
                <a:gd name="T5" fmla="*/ 0 h 47"/>
                <a:gd name="T6" fmla="*/ 64 w 105"/>
                <a:gd name="T7" fmla="*/ 8 h 47"/>
                <a:gd name="T8" fmla="*/ 0 w 105"/>
                <a:gd name="T9" fmla="*/ 8 h 47"/>
                <a:gd name="T10" fmla="*/ 0 w 105"/>
                <a:gd name="T11" fmla="*/ 40 h 47"/>
                <a:gd name="T12" fmla="*/ 64 w 105"/>
                <a:gd name="T13" fmla="*/ 40 h 47"/>
                <a:gd name="T14" fmla="*/ 81 w 105"/>
                <a:gd name="T15" fmla="*/ 47 h 47"/>
                <a:gd name="T16" fmla="*/ 81 w 105"/>
                <a:gd name="T17" fmla="*/ 14 h 47"/>
                <a:gd name="T18" fmla="*/ 91 w 105"/>
                <a:gd name="T19" fmla="*/ 24 h 47"/>
                <a:gd name="T20" fmla="*/ 81 w 105"/>
                <a:gd name="T21" fmla="*/ 34 h 47"/>
                <a:gd name="T22" fmla="*/ 71 w 105"/>
                <a:gd name="T23" fmla="*/ 24 h 47"/>
                <a:gd name="T24" fmla="*/ 81 w 105"/>
                <a:gd name="T25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47">
                  <a:moveTo>
                    <a:pt x="81" y="47"/>
                  </a:moveTo>
                  <a:cubicBezTo>
                    <a:pt x="94" y="47"/>
                    <a:pt x="105" y="37"/>
                    <a:pt x="105" y="24"/>
                  </a:cubicBezTo>
                  <a:cubicBezTo>
                    <a:pt x="105" y="11"/>
                    <a:pt x="94" y="0"/>
                    <a:pt x="81" y="0"/>
                  </a:cubicBezTo>
                  <a:cubicBezTo>
                    <a:pt x="74" y="0"/>
                    <a:pt x="68" y="3"/>
                    <a:pt x="64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8" y="44"/>
                    <a:pt x="74" y="47"/>
                    <a:pt x="81" y="47"/>
                  </a:cubicBezTo>
                  <a:close/>
                  <a:moveTo>
                    <a:pt x="81" y="14"/>
                  </a:moveTo>
                  <a:cubicBezTo>
                    <a:pt x="87" y="14"/>
                    <a:pt x="91" y="19"/>
                    <a:pt x="91" y="24"/>
                  </a:cubicBezTo>
                  <a:cubicBezTo>
                    <a:pt x="91" y="29"/>
                    <a:pt x="87" y="34"/>
                    <a:pt x="81" y="34"/>
                  </a:cubicBezTo>
                  <a:cubicBezTo>
                    <a:pt x="76" y="34"/>
                    <a:pt x="71" y="29"/>
                    <a:pt x="71" y="24"/>
                  </a:cubicBezTo>
                  <a:cubicBezTo>
                    <a:pt x="71" y="19"/>
                    <a:pt x="76" y="14"/>
                    <a:pt x="81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4" name="Rectangle 525"/>
            <p:cNvSpPr>
              <a:spLocks noChangeArrowheads="1"/>
            </p:cNvSpPr>
            <p:nvPr/>
          </p:nvSpPr>
          <p:spPr bwMode="auto">
            <a:xfrm>
              <a:off x="10492809" y="776925"/>
              <a:ext cx="149478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5" name="Freeform 526"/>
            <p:cNvSpPr>
              <a:spLocks noEditPoints="1"/>
            </p:cNvSpPr>
            <p:nvPr/>
          </p:nvSpPr>
          <p:spPr bwMode="auto">
            <a:xfrm>
              <a:off x="9819269" y="1160845"/>
              <a:ext cx="823018" cy="228383"/>
            </a:xfrm>
            <a:custGeom>
              <a:avLst/>
              <a:gdLst>
                <a:gd name="T0" fmla="*/ 391 w 391"/>
                <a:gd name="T1" fmla="*/ 72 h 98"/>
                <a:gd name="T2" fmla="*/ 391 w 391"/>
                <a:gd name="T3" fmla="*/ 40 h 98"/>
                <a:gd name="T4" fmla="*/ 320 w 391"/>
                <a:gd name="T5" fmla="*/ 40 h 98"/>
                <a:gd name="T6" fmla="*/ 320 w 391"/>
                <a:gd name="T7" fmla="*/ 57 h 98"/>
                <a:gd name="T8" fmla="*/ 241 w 391"/>
                <a:gd name="T9" fmla="*/ 57 h 98"/>
                <a:gd name="T10" fmla="*/ 211 w 391"/>
                <a:gd name="T11" fmla="*/ 87 h 98"/>
                <a:gd name="T12" fmla="*/ 91 w 391"/>
                <a:gd name="T13" fmla="*/ 87 h 98"/>
                <a:gd name="T14" fmla="*/ 43 w 391"/>
                <a:gd name="T15" fmla="*/ 38 h 98"/>
                <a:gd name="T16" fmla="*/ 48 w 391"/>
                <a:gd name="T17" fmla="*/ 24 h 98"/>
                <a:gd name="T18" fmla="*/ 24 w 391"/>
                <a:gd name="T19" fmla="*/ 0 h 98"/>
                <a:gd name="T20" fmla="*/ 0 w 391"/>
                <a:gd name="T21" fmla="*/ 24 h 98"/>
                <a:gd name="T22" fmla="*/ 24 w 391"/>
                <a:gd name="T23" fmla="*/ 47 h 98"/>
                <a:gd name="T24" fmla="*/ 34 w 391"/>
                <a:gd name="T25" fmla="*/ 45 h 98"/>
                <a:gd name="T26" fmla="*/ 87 w 391"/>
                <a:gd name="T27" fmla="*/ 98 h 98"/>
                <a:gd name="T28" fmla="*/ 216 w 391"/>
                <a:gd name="T29" fmla="*/ 98 h 98"/>
                <a:gd name="T30" fmla="*/ 246 w 391"/>
                <a:gd name="T31" fmla="*/ 68 h 98"/>
                <a:gd name="T32" fmla="*/ 320 w 391"/>
                <a:gd name="T33" fmla="*/ 68 h 98"/>
                <a:gd name="T34" fmla="*/ 320 w 391"/>
                <a:gd name="T35" fmla="*/ 72 h 98"/>
                <a:gd name="T36" fmla="*/ 391 w 391"/>
                <a:gd name="T37" fmla="*/ 72 h 98"/>
                <a:gd name="T38" fmla="*/ 14 w 391"/>
                <a:gd name="T39" fmla="*/ 24 h 98"/>
                <a:gd name="T40" fmla="*/ 24 w 391"/>
                <a:gd name="T41" fmla="*/ 14 h 98"/>
                <a:gd name="T42" fmla="*/ 34 w 391"/>
                <a:gd name="T43" fmla="*/ 24 h 98"/>
                <a:gd name="T44" fmla="*/ 24 w 391"/>
                <a:gd name="T45" fmla="*/ 34 h 98"/>
                <a:gd name="T46" fmla="*/ 14 w 391"/>
                <a:gd name="T47" fmla="*/ 2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1" h="98">
                  <a:moveTo>
                    <a:pt x="391" y="72"/>
                  </a:moveTo>
                  <a:cubicBezTo>
                    <a:pt x="391" y="40"/>
                    <a:pt x="391" y="40"/>
                    <a:pt x="391" y="40"/>
                  </a:cubicBezTo>
                  <a:cubicBezTo>
                    <a:pt x="320" y="40"/>
                    <a:pt x="320" y="40"/>
                    <a:pt x="320" y="40"/>
                  </a:cubicBezTo>
                  <a:cubicBezTo>
                    <a:pt x="320" y="57"/>
                    <a:pt x="320" y="57"/>
                    <a:pt x="320" y="57"/>
                  </a:cubicBezTo>
                  <a:cubicBezTo>
                    <a:pt x="241" y="57"/>
                    <a:pt x="241" y="57"/>
                    <a:pt x="241" y="57"/>
                  </a:cubicBezTo>
                  <a:cubicBezTo>
                    <a:pt x="241" y="57"/>
                    <a:pt x="214" y="84"/>
                    <a:pt x="211" y="87"/>
                  </a:cubicBezTo>
                  <a:cubicBezTo>
                    <a:pt x="207" y="87"/>
                    <a:pt x="96" y="87"/>
                    <a:pt x="91" y="87"/>
                  </a:cubicBezTo>
                  <a:cubicBezTo>
                    <a:pt x="89" y="85"/>
                    <a:pt x="55" y="51"/>
                    <a:pt x="43" y="38"/>
                  </a:cubicBezTo>
                  <a:cubicBezTo>
                    <a:pt x="46" y="34"/>
                    <a:pt x="48" y="29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28" y="47"/>
                    <a:pt x="31" y="47"/>
                    <a:pt x="34" y="45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6" y="98"/>
                    <a:pt x="243" y="71"/>
                    <a:pt x="246" y="68"/>
                  </a:cubicBezTo>
                  <a:cubicBezTo>
                    <a:pt x="249" y="68"/>
                    <a:pt x="301" y="68"/>
                    <a:pt x="320" y="68"/>
                  </a:cubicBezTo>
                  <a:cubicBezTo>
                    <a:pt x="320" y="72"/>
                    <a:pt x="320" y="72"/>
                    <a:pt x="320" y="72"/>
                  </a:cubicBezTo>
                  <a:lnTo>
                    <a:pt x="391" y="72"/>
                  </a:lnTo>
                  <a:close/>
                  <a:moveTo>
                    <a:pt x="14" y="24"/>
                  </a:moveTo>
                  <a:cubicBezTo>
                    <a:pt x="14" y="18"/>
                    <a:pt x="19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4"/>
                    <a:pt x="24" y="34"/>
                  </a:cubicBezTo>
                  <a:cubicBezTo>
                    <a:pt x="19" y="34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6" name="Rectangle 527"/>
            <p:cNvSpPr>
              <a:spLocks noChangeArrowheads="1"/>
            </p:cNvSpPr>
            <p:nvPr/>
          </p:nvSpPr>
          <p:spPr bwMode="auto">
            <a:xfrm>
              <a:off x="11098727" y="-47025"/>
              <a:ext cx="146808" cy="95488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7" name="Rectangle 528"/>
            <p:cNvSpPr>
              <a:spLocks noChangeArrowheads="1"/>
            </p:cNvSpPr>
            <p:nvPr/>
          </p:nvSpPr>
          <p:spPr bwMode="auto">
            <a:xfrm>
              <a:off x="11096058" y="1417775"/>
              <a:ext cx="147698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8" name="Freeform 530"/>
            <p:cNvSpPr>
              <a:spLocks/>
            </p:cNvSpPr>
            <p:nvPr/>
          </p:nvSpPr>
          <p:spPr bwMode="auto">
            <a:xfrm>
              <a:off x="9087005" y="1191361"/>
              <a:ext cx="132572" cy="463657"/>
            </a:xfrm>
            <a:custGeom>
              <a:avLst/>
              <a:gdLst>
                <a:gd name="T0" fmla="*/ 0 w 149"/>
                <a:gd name="T1" fmla="*/ 175 h 471"/>
                <a:gd name="T2" fmla="*/ 50 w 149"/>
                <a:gd name="T3" fmla="*/ 175 h 471"/>
                <a:gd name="T4" fmla="*/ 50 w 149"/>
                <a:gd name="T5" fmla="*/ 296 h 471"/>
                <a:gd name="T6" fmla="*/ 26 w 149"/>
                <a:gd name="T7" fmla="*/ 296 h 471"/>
                <a:gd name="T8" fmla="*/ 26 w 149"/>
                <a:gd name="T9" fmla="*/ 471 h 471"/>
                <a:gd name="T10" fmla="*/ 144 w 149"/>
                <a:gd name="T11" fmla="*/ 471 h 471"/>
                <a:gd name="T12" fmla="*/ 144 w 149"/>
                <a:gd name="T13" fmla="*/ 296 h 471"/>
                <a:gd name="T14" fmla="*/ 76 w 149"/>
                <a:gd name="T15" fmla="*/ 296 h 471"/>
                <a:gd name="T16" fmla="*/ 76 w 149"/>
                <a:gd name="T17" fmla="*/ 175 h 471"/>
                <a:gd name="T18" fmla="*/ 149 w 149"/>
                <a:gd name="T19" fmla="*/ 175 h 471"/>
                <a:gd name="T20" fmla="*/ 149 w 149"/>
                <a:gd name="T21" fmla="*/ 0 h 471"/>
                <a:gd name="T22" fmla="*/ 0 w 149"/>
                <a:gd name="T23" fmla="*/ 0 h 471"/>
                <a:gd name="T24" fmla="*/ 0 w 149"/>
                <a:gd name="T25" fmla="*/ 175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471">
                  <a:moveTo>
                    <a:pt x="0" y="175"/>
                  </a:moveTo>
                  <a:lnTo>
                    <a:pt x="50" y="175"/>
                  </a:lnTo>
                  <a:lnTo>
                    <a:pt x="50" y="296"/>
                  </a:lnTo>
                  <a:lnTo>
                    <a:pt x="26" y="296"/>
                  </a:lnTo>
                  <a:lnTo>
                    <a:pt x="26" y="471"/>
                  </a:lnTo>
                  <a:lnTo>
                    <a:pt x="144" y="471"/>
                  </a:lnTo>
                  <a:lnTo>
                    <a:pt x="144" y="296"/>
                  </a:lnTo>
                  <a:lnTo>
                    <a:pt x="76" y="296"/>
                  </a:lnTo>
                  <a:lnTo>
                    <a:pt x="76" y="175"/>
                  </a:lnTo>
                  <a:lnTo>
                    <a:pt x="149" y="175"/>
                  </a:lnTo>
                  <a:lnTo>
                    <a:pt x="149" y="0"/>
                  </a:lnTo>
                  <a:lnTo>
                    <a:pt x="0" y="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299" name="Rectangle 531"/>
            <p:cNvSpPr>
              <a:spLocks noChangeArrowheads="1"/>
            </p:cNvSpPr>
            <p:nvPr/>
          </p:nvSpPr>
          <p:spPr bwMode="auto">
            <a:xfrm>
              <a:off x="8371647" y="698173"/>
              <a:ext cx="130794" cy="23232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0" name="Freeform 532"/>
            <p:cNvSpPr>
              <a:spLocks noEditPoints="1"/>
            </p:cNvSpPr>
            <p:nvPr/>
          </p:nvSpPr>
          <p:spPr bwMode="auto">
            <a:xfrm>
              <a:off x="7961472" y="1151985"/>
              <a:ext cx="326538" cy="407546"/>
            </a:xfrm>
            <a:custGeom>
              <a:avLst/>
              <a:gdLst>
                <a:gd name="T0" fmla="*/ 0 w 155"/>
                <a:gd name="T1" fmla="*/ 4 h 175"/>
                <a:gd name="T2" fmla="*/ 0 w 155"/>
                <a:gd name="T3" fmla="*/ 79 h 175"/>
                <a:gd name="T4" fmla="*/ 41 w 155"/>
                <a:gd name="T5" fmla="*/ 79 h 175"/>
                <a:gd name="T6" fmla="*/ 41 w 155"/>
                <a:gd name="T7" fmla="*/ 31 h 175"/>
                <a:gd name="T8" fmla="*/ 95 w 155"/>
                <a:gd name="T9" fmla="*/ 31 h 175"/>
                <a:gd name="T10" fmla="*/ 111 w 155"/>
                <a:gd name="T11" fmla="*/ 47 h 175"/>
                <a:gd name="T12" fmla="*/ 111 w 155"/>
                <a:gd name="T13" fmla="*/ 102 h 175"/>
                <a:gd name="T14" fmla="*/ 83 w 155"/>
                <a:gd name="T15" fmla="*/ 102 h 175"/>
                <a:gd name="T16" fmla="*/ 83 w 155"/>
                <a:gd name="T17" fmla="*/ 175 h 175"/>
                <a:gd name="T18" fmla="*/ 155 w 155"/>
                <a:gd name="T19" fmla="*/ 175 h 175"/>
                <a:gd name="T20" fmla="*/ 155 w 155"/>
                <a:gd name="T21" fmla="*/ 102 h 175"/>
                <a:gd name="T22" fmla="*/ 122 w 155"/>
                <a:gd name="T23" fmla="*/ 102 h 175"/>
                <a:gd name="T24" fmla="*/ 122 w 155"/>
                <a:gd name="T25" fmla="*/ 47 h 175"/>
                <a:gd name="T26" fmla="*/ 140 w 155"/>
                <a:gd name="T27" fmla="*/ 24 h 175"/>
                <a:gd name="T28" fmla="*/ 117 w 155"/>
                <a:gd name="T29" fmla="*/ 0 h 175"/>
                <a:gd name="T30" fmla="*/ 94 w 155"/>
                <a:gd name="T31" fmla="*/ 20 h 175"/>
                <a:gd name="T32" fmla="*/ 41 w 155"/>
                <a:gd name="T33" fmla="*/ 20 h 175"/>
                <a:gd name="T34" fmla="*/ 41 w 155"/>
                <a:gd name="T35" fmla="*/ 4 h 175"/>
                <a:gd name="T36" fmla="*/ 0 w 155"/>
                <a:gd name="T37" fmla="*/ 4 h 175"/>
                <a:gd name="T38" fmla="*/ 117 w 155"/>
                <a:gd name="T39" fmla="*/ 14 h 175"/>
                <a:gd name="T40" fmla="*/ 126 w 155"/>
                <a:gd name="T41" fmla="*/ 24 h 175"/>
                <a:gd name="T42" fmla="*/ 117 w 155"/>
                <a:gd name="T43" fmla="*/ 33 h 175"/>
                <a:gd name="T44" fmla="*/ 107 w 155"/>
                <a:gd name="T45" fmla="*/ 24 h 175"/>
                <a:gd name="T46" fmla="*/ 117 w 155"/>
                <a:gd name="T47" fmla="*/ 1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5" h="175">
                  <a:moveTo>
                    <a:pt x="0" y="4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7" y="39"/>
                    <a:pt x="103" y="45"/>
                    <a:pt x="111" y="47"/>
                  </a:cubicBezTo>
                  <a:cubicBezTo>
                    <a:pt x="111" y="102"/>
                    <a:pt x="111" y="102"/>
                    <a:pt x="111" y="102"/>
                  </a:cubicBezTo>
                  <a:cubicBezTo>
                    <a:pt x="83" y="102"/>
                    <a:pt x="83" y="102"/>
                    <a:pt x="83" y="102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155" y="175"/>
                    <a:pt x="155" y="175"/>
                    <a:pt x="155" y="175"/>
                  </a:cubicBezTo>
                  <a:cubicBezTo>
                    <a:pt x="155" y="102"/>
                    <a:pt x="155" y="102"/>
                    <a:pt x="155" y="102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33" y="44"/>
                    <a:pt x="140" y="35"/>
                    <a:pt x="140" y="24"/>
                  </a:cubicBezTo>
                  <a:cubicBezTo>
                    <a:pt x="140" y="11"/>
                    <a:pt x="130" y="0"/>
                    <a:pt x="117" y="0"/>
                  </a:cubicBezTo>
                  <a:cubicBezTo>
                    <a:pt x="105" y="0"/>
                    <a:pt x="95" y="9"/>
                    <a:pt x="94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4"/>
                    <a:pt x="41" y="4"/>
                    <a:pt x="41" y="4"/>
                  </a:cubicBezTo>
                  <a:lnTo>
                    <a:pt x="0" y="4"/>
                  </a:lnTo>
                  <a:close/>
                  <a:moveTo>
                    <a:pt x="117" y="14"/>
                  </a:moveTo>
                  <a:cubicBezTo>
                    <a:pt x="122" y="14"/>
                    <a:pt x="126" y="18"/>
                    <a:pt x="126" y="24"/>
                  </a:cubicBezTo>
                  <a:cubicBezTo>
                    <a:pt x="126" y="29"/>
                    <a:pt x="122" y="33"/>
                    <a:pt x="117" y="33"/>
                  </a:cubicBezTo>
                  <a:cubicBezTo>
                    <a:pt x="111" y="33"/>
                    <a:pt x="107" y="29"/>
                    <a:pt x="107" y="24"/>
                  </a:cubicBezTo>
                  <a:cubicBezTo>
                    <a:pt x="107" y="18"/>
                    <a:pt x="111" y="14"/>
                    <a:pt x="11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1" name="Rectangle 533"/>
            <p:cNvSpPr>
              <a:spLocks noChangeArrowheads="1"/>
            </p:cNvSpPr>
            <p:nvPr/>
          </p:nvSpPr>
          <p:spPr bwMode="auto">
            <a:xfrm>
              <a:off x="7828900" y="1160845"/>
              <a:ext cx="8630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2" name="Freeform 534"/>
            <p:cNvSpPr>
              <a:spLocks noEditPoints="1"/>
            </p:cNvSpPr>
            <p:nvPr/>
          </p:nvSpPr>
          <p:spPr bwMode="auto">
            <a:xfrm>
              <a:off x="7694549" y="1160845"/>
              <a:ext cx="98761" cy="265790"/>
            </a:xfrm>
            <a:custGeom>
              <a:avLst/>
              <a:gdLst>
                <a:gd name="T0" fmla="*/ 23 w 47"/>
                <a:gd name="T1" fmla="*/ 114 h 114"/>
                <a:gd name="T2" fmla="*/ 47 w 47"/>
                <a:gd name="T3" fmla="*/ 90 h 114"/>
                <a:gd name="T4" fmla="*/ 41 w 47"/>
                <a:gd name="T5" fmla="*/ 75 h 114"/>
                <a:gd name="T6" fmla="*/ 43 w 47"/>
                <a:gd name="T7" fmla="*/ 75 h 114"/>
                <a:gd name="T8" fmla="*/ 43 w 47"/>
                <a:gd name="T9" fmla="*/ 0 h 114"/>
                <a:gd name="T10" fmla="*/ 3 w 47"/>
                <a:gd name="T11" fmla="*/ 0 h 114"/>
                <a:gd name="T12" fmla="*/ 3 w 47"/>
                <a:gd name="T13" fmla="*/ 75 h 114"/>
                <a:gd name="T14" fmla="*/ 5 w 47"/>
                <a:gd name="T15" fmla="*/ 75 h 114"/>
                <a:gd name="T16" fmla="*/ 0 w 47"/>
                <a:gd name="T17" fmla="*/ 90 h 114"/>
                <a:gd name="T18" fmla="*/ 23 w 47"/>
                <a:gd name="T19" fmla="*/ 114 h 114"/>
                <a:gd name="T20" fmla="*/ 23 w 47"/>
                <a:gd name="T21" fmla="*/ 81 h 114"/>
                <a:gd name="T22" fmla="*/ 33 w 47"/>
                <a:gd name="T23" fmla="*/ 90 h 114"/>
                <a:gd name="T24" fmla="*/ 23 w 47"/>
                <a:gd name="T25" fmla="*/ 100 h 114"/>
                <a:gd name="T26" fmla="*/ 13 w 47"/>
                <a:gd name="T27" fmla="*/ 90 h 114"/>
                <a:gd name="T28" fmla="*/ 23 w 47"/>
                <a:gd name="T29" fmla="*/ 8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4">
                  <a:moveTo>
                    <a:pt x="23" y="114"/>
                  </a:moveTo>
                  <a:cubicBezTo>
                    <a:pt x="36" y="114"/>
                    <a:pt x="47" y="103"/>
                    <a:pt x="47" y="90"/>
                  </a:cubicBezTo>
                  <a:cubicBezTo>
                    <a:pt x="47" y="85"/>
                    <a:pt x="45" y="79"/>
                    <a:pt x="41" y="75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" y="79"/>
                    <a:pt x="0" y="85"/>
                    <a:pt x="0" y="90"/>
                  </a:cubicBezTo>
                  <a:cubicBezTo>
                    <a:pt x="0" y="103"/>
                    <a:pt x="10" y="114"/>
                    <a:pt x="23" y="114"/>
                  </a:cubicBezTo>
                  <a:close/>
                  <a:moveTo>
                    <a:pt x="23" y="81"/>
                  </a:moveTo>
                  <a:cubicBezTo>
                    <a:pt x="28" y="81"/>
                    <a:pt x="33" y="85"/>
                    <a:pt x="33" y="90"/>
                  </a:cubicBezTo>
                  <a:cubicBezTo>
                    <a:pt x="33" y="96"/>
                    <a:pt x="28" y="100"/>
                    <a:pt x="23" y="100"/>
                  </a:cubicBezTo>
                  <a:cubicBezTo>
                    <a:pt x="18" y="100"/>
                    <a:pt x="13" y="96"/>
                    <a:pt x="13" y="90"/>
                  </a:cubicBezTo>
                  <a:cubicBezTo>
                    <a:pt x="13" y="85"/>
                    <a:pt x="18" y="81"/>
                    <a:pt x="23" y="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3" name="Rectangle 535"/>
            <p:cNvSpPr>
              <a:spLocks noChangeArrowheads="1"/>
            </p:cNvSpPr>
            <p:nvPr/>
          </p:nvSpPr>
          <p:spPr bwMode="auto">
            <a:xfrm>
              <a:off x="7572652" y="1160845"/>
              <a:ext cx="8363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4" name="Rectangle 536"/>
            <p:cNvSpPr>
              <a:spLocks noChangeArrowheads="1"/>
            </p:cNvSpPr>
            <p:nvPr/>
          </p:nvSpPr>
          <p:spPr bwMode="auto">
            <a:xfrm>
              <a:off x="7444529" y="1160845"/>
              <a:ext cx="8363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5" name="Freeform 537"/>
            <p:cNvSpPr>
              <a:spLocks noEditPoints="1"/>
            </p:cNvSpPr>
            <p:nvPr/>
          </p:nvSpPr>
          <p:spPr bwMode="auto">
            <a:xfrm>
              <a:off x="7296830" y="1160845"/>
              <a:ext cx="98761" cy="265790"/>
            </a:xfrm>
            <a:custGeom>
              <a:avLst/>
              <a:gdLst>
                <a:gd name="T0" fmla="*/ 24 w 47"/>
                <a:gd name="T1" fmla="*/ 114 h 114"/>
                <a:gd name="T2" fmla="*/ 47 w 47"/>
                <a:gd name="T3" fmla="*/ 90 h 114"/>
                <a:gd name="T4" fmla="*/ 42 w 47"/>
                <a:gd name="T5" fmla="*/ 75 h 114"/>
                <a:gd name="T6" fmla="*/ 44 w 47"/>
                <a:gd name="T7" fmla="*/ 75 h 114"/>
                <a:gd name="T8" fmla="*/ 44 w 47"/>
                <a:gd name="T9" fmla="*/ 0 h 114"/>
                <a:gd name="T10" fmla="*/ 3 w 47"/>
                <a:gd name="T11" fmla="*/ 0 h 114"/>
                <a:gd name="T12" fmla="*/ 3 w 47"/>
                <a:gd name="T13" fmla="*/ 75 h 114"/>
                <a:gd name="T14" fmla="*/ 5 w 47"/>
                <a:gd name="T15" fmla="*/ 75 h 114"/>
                <a:gd name="T16" fmla="*/ 0 w 47"/>
                <a:gd name="T17" fmla="*/ 90 h 114"/>
                <a:gd name="T18" fmla="*/ 24 w 47"/>
                <a:gd name="T19" fmla="*/ 114 h 114"/>
                <a:gd name="T20" fmla="*/ 24 w 47"/>
                <a:gd name="T21" fmla="*/ 81 h 114"/>
                <a:gd name="T22" fmla="*/ 33 w 47"/>
                <a:gd name="T23" fmla="*/ 90 h 114"/>
                <a:gd name="T24" fmla="*/ 24 w 47"/>
                <a:gd name="T25" fmla="*/ 100 h 114"/>
                <a:gd name="T26" fmla="*/ 14 w 47"/>
                <a:gd name="T27" fmla="*/ 90 h 114"/>
                <a:gd name="T28" fmla="*/ 24 w 47"/>
                <a:gd name="T29" fmla="*/ 8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4">
                  <a:moveTo>
                    <a:pt x="24" y="114"/>
                  </a:moveTo>
                  <a:cubicBezTo>
                    <a:pt x="37" y="114"/>
                    <a:pt x="47" y="103"/>
                    <a:pt x="47" y="90"/>
                  </a:cubicBezTo>
                  <a:cubicBezTo>
                    <a:pt x="47" y="85"/>
                    <a:pt x="45" y="79"/>
                    <a:pt x="42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" y="79"/>
                    <a:pt x="0" y="85"/>
                    <a:pt x="0" y="90"/>
                  </a:cubicBezTo>
                  <a:cubicBezTo>
                    <a:pt x="0" y="103"/>
                    <a:pt x="11" y="114"/>
                    <a:pt x="24" y="114"/>
                  </a:cubicBezTo>
                  <a:close/>
                  <a:moveTo>
                    <a:pt x="24" y="81"/>
                  </a:moveTo>
                  <a:cubicBezTo>
                    <a:pt x="29" y="81"/>
                    <a:pt x="33" y="85"/>
                    <a:pt x="33" y="90"/>
                  </a:cubicBezTo>
                  <a:cubicBezTo>
                    <a:pt x="33" y="96"/>
                    <a:pt x="29" y="100"/>
                    <a:pt x="24" y="100"/>
                  </a:cubicBezTo>
                  <a:cubicBezTo>
                    <a:pt x="18" y="100"/>
                    <a:pt x="14" y="96"/>
                    <a:pt x="14" y="90"/>
                  </a:cubicBezTo>
                  <a:cubicBezTo>
                    <a:pt x="14" y="85"/>
                    <a:pt x="18" y="81"/>
                    <a:pt x="24" y="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6" name="Freeform 538"/>
            <p:cNvSpPr>
              <a:spLocks noEditPoints="1"/>
            </p:cNvSpPr>
            <p:nvPr/>
          </p:nvSpPr>
          <p:spPr bwMode="auto">
            <a:xfrm>
              <a:off x="7031685" y="1160845"/>
              <a:ext cx="101432" cy="265790"/>
            </a:xfrm>
            <a:custGeom>
              <a:avLst/>
              <a:gdLst>
                <a:gd name="T0" fmla="*/ 44 w 48"/>
                <a:gd name="T1" fmla="*/ 75 h 114"/>
                <a:gd name="T2" fmla="*/ 44 w 48"/>
                <a:gd name="T3" fmla="*/ 0 h 114"/>
                <a:gd name="T4" fmla="*/ 4 w 48"/>
                <a:gd name="T5" fmla="*/ 0 h 114"/>
                <a:gd name="T6" fmla="*/ 4 w 48"/>
                <a:gd name="T7" fmla="*/ 75 h 114"/>
                <a:gd name="T8" fmla="*/ 6 w 48"/>
                <a:gd name="T9" fmla="*/ 75 h 114"/>
                <a:gd name="T10" fmla="*/ 0 w 48"/>
                <a:gd name="T11" fmla="*/ 90 h 114"/>
                <a:gd name="T12" fmla="*/ 24 w 48"/>
                <a:gd name="T13" fmla="*/ 114 h 114"/>
                <a:gd name="T14" fmla="*/ 48 w 48"/>
                <a:gd name="T15" fmla="*/ 90 h 114"/>
                <a:gd name="T16" fmla="*/ 42 w 48"/>
                <a:gd name="T17" fmla="*/ 75 h 114"/>
                <a:gd name="T18" fmla="*/ 44 w 48"/>
                <a:gd name="T19" fmla="*/ 75 h 114"/>
                <a:gd name="T20" fmla="*/ 24 w 48"/>
                <a:gd name="T21" fmla="*/ 100 h 114"/>
                <a:gd name="T22" fmla="*/ 14 w 48"/>
                <a:gd name="T23" fmla="*/ 90 h 114"/>
                <a:gd name="T24" fmla="*/ 24 w 48"/>
                <a:gd name="T25" fmla="*/ 81 h 114"/>
                <a:gd name="T26" fmla="*/ 34 w 48"/>
                <a:gd name="T27" fmla="*/ 90 h 114"/>
                <a:gd name="T28" fmla="*/ 24 w 48"/>
                <a:gd name="T29" fmla="*/ 10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114">
                  <a:moveTo>
                    <a:pt x="44" y="75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3" y="79"/>
                    <a:pt x="0" y="85"/>
                    <a:pt x="0" y="90"/>
                  </a:cubicBezTo>
                  <a:cubicBezTo>
                    <a:pt x="0" y="103"/>
                    <a:pt x="11" y="114"/>
                    <a:pt x="24" y="114"/>
                  </a:cubicBezTo>
                  <a:cubicBezTo>
                    <a:pt x="37" y="114"/>
                    <a:pt x="48" y="103"/>
                    <a:pt x="48" y="90"/>
                  </a:cubicBezTo>
                  <a:cubicBezTo>
                    <a:pt x="48" y="85"/>
                    <a:pt x="45" y="79"/>
                    <a:pt x="42" y="75"/>
                  </a:cubicBezTo>
                  <a:lnTo>
                    <a:pt x="44" y="75"/>
                  </a:lnTo>
                  <a:close/>
                  <a:moveTo>
                    <a:pt x="24" y="100"/>
                  </a:moveTo>
                  <a:cubicBezTo>
                    <a:pt x="19" y="100"/>
                    <a:pt x="14" y="96"/>
                    <a:pt x="14" y="90"/>
                  </a:cubicBezTo>
                  <a:cubicBezTo>
                    <a:pt x="14" y="85"/>
                    <a:pt x="19" y="81"/>
                    <a:pt x="24" y="81"/>
                  </a:cubicBezTo>
                  <a:cubicBezTo>
                    <a:pt x="29" y="81"/>
                    <a:pt x="34" y="85"/>
                    <a:pt x="34" y="90"/>
                  </a:cubicBezTo>
                  <a:cubicBezTo>
                    <a:pt x="34" y="96"/>
                    <a:pt x="29" y="100"/>
                    <a:pt x="24" y="1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7" name="Freeform 539"/>
            <p:cNvSpPr>
              <a:spLocks/>
            </p:cNvSpPr>
            <p:nvPr/>
          </p:nvSpPr>
          <p:spPr bwMode="auto">
            <a:xfrm>
              <a:off x="6892884" y="1745584"/>
              <a:ext cx="633502" cy="365216"/>
            </a:xfrm>
            <a:custGeom>
              <a:avLst/>
              <a:gdLst>
                <a:gd name="T0" fmla="*/ 285 w 301"/>
                <a:gd name="T1" fmla="*/ 59 h 157"/>
                <a:gd name="T2" fmla="*/ 285 w 301"/>
                <a:gd name="T3" fmla="*/ 0 h 157"/>
                <a:gd name="T4" fmla="*/ 77 w 301"/>
                <a:gd name="T5" fmla="*/ 0 h 157"/>
                <a:gd name="T6" fmla="*/ 27 w 301"/>
                <a:gd name="T7" fmla="*/ 49 h 157"/>
                <a:gd name="T8" fmla="*/ 27 w 301"/>
                <a:gd name="T9" fmla="*/ 146 h 157"/>
                <a:gd name="T10" fmla="*/ 0 w 301"/>
                <a:gd name="T11" fmla="*/ 146 h 157"/>
                <a:gd name="T12" fmla="*/ 0 w 301"/>
                <a:gd name="T13" fmla="*/ 157 h 157"/>
                <a:gd name="T14" fmla="*/ 38 w 301"/>
                <a:gd name="T15" fmla="*/ 157 h 157"/>
                <a:gd name="T16" fmla="*/ 38 w 301"/>
                <a:gd name="T17" fmla="*/ 54 h 157"/>
                <a:gd name="T18" fmla="*/ 81 w 301"/>
                <a:gd name="T19" fmla="*/ 11 h 157"/>
                <a:gd name="T20" fmla="*/ 274 w 301"/>
                <a:gd name="T21" fmla="*/ 11 h 157"/>
                <a:gd name="T22" fmla="*/ 274 w 301"/>
                <a:gd name="T23" fmla="*/ 59 h 157"/>
                <a:gd name="T24" fmla="*/ 261 w 301"/>
                <a:gd name="T25" fmla="*/ 59 h 157"/>
                <a:gd name="T26" fmla="*/ 261 w 301"/>
                <a:gd name="T27" fmla="*/ 135 h 157"/>
                <a:gd name="T28" fmla="*/ 301 w 301"/>
                <a:gd name="T29" fmla="*/ 135 h 157"/>
                <a:gd name="T30" fmla="*/ 301 w 301"/>
                <a:gd name="T31" fmla="*/ 59 h 157"/>
                <a:gd name="T32" fmla="*/ 285 w 301"/>
                <a:gd name="T33" fmla="*/ 5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157">
                  <a:moveTo>
                    <a:pt x="285" y="59"/>
                  </a:moveTo>
                  <a:cubicBezTo>
                    <a:pt x="285" y="0"/>
                    <a:pt x="285" y="0"/>
                    <a:pt x="28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136"/>
                    <a:pt x="27" y="146"/>
                  </a:cubicBezTo>
                  <a:cubicBezTo>
                    <a:pt x="22" y="146"/>
                    <a:pt x="9" y="146"/>
                    <a:pt x="0" y="146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7"/>
                    <a:pt x="38" y="58"/>
                    <a:pt x="38" y="54"/>
                  </a:cubicBezTo>
                  <a:cubicBezTo>
                    <a:pt x="41" y="51"/>
                    <a:pt x="78" y="13"/>
                    <a:pt x="81" y="11"/>
                  </a:cubicBezTo>
                  <a:cubicBezTo>
                    <a:pt x="86" y="11"/>
                    <a:pt x="263" y="11"/>
                    <a:pt x="274" y="11"/>
                  </a:cubicBezTo>
                  <a:cubicBezTo>
                    <a:pt x="274" y="17"/>
                    <a:pt x="274" y="46"/>
                    <a:pt x="274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301" y="135"/>
                    <a:pt x="301" y="135"/>
                    <a:pt x="301" y="135"/>
                  </a:cubicBezTo>
                  <a:cubicBezTo>
                    <a:pt x="301" y="59"/>
                    <a:pt x="301" y="59"/>
                    <a:pt x="301" y="59"/>
                  </a:cubicBezTo>
                  <a:lnTo>
                    <a:pt x="285" y="5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8" name="Freeform 540"/>
            <p:cNvSpPr>
              <a:spLocks noEditPoints="1"/>
            </p:cNvSpPr>
            <p:nvPr/>
          </p:nvSpPr>
          <p:spPr bwMode="auto">
            <a:xfrm>
              <a:off x="7566425" y="1883401"/>
              <a:ext cx="98761" cy="262838"/>
            </a:xfrm>
            <a:custGeom>
              <a:avLst/>
              <a:gdLst>
                <a:gd name="T0" fmla="*/ 45 w 47"/>
                <a:gd name="T1" fmla="*/ 0 h 113"/>
                <a:gd name="T2" fmla="*/ 4 w 47"/>
                <a:gd name="T3" fmla="*/ 0 h 113"/>
                <a:gd name="T4" fmla="*/ 4 w 47"/>
                <a:gd name="T5" fmla="*/ 76 h 113"/>
                <a:gd name="T6" fmla="*/ 0 w 47"/>
                <a:gd name="T7" fmla="*/ 90 h 113"/>
                <a:gd name="T8" fmla="*/ 23 w 47"/>
                <a:gd name="T9" fmla="*/ 113 h 113"/>
                <a:gd name="T10" fmla="*/ 47 w 47"/>
                <a:gd name="T11" fmla="*/ 90 h 113"/>
                <a:gd name="T12" fmla="*/ 42 w 47"/>
                <a:gd name="T13" fmla="*/ 76 h 113"/>
                <a:gd name="T14" fmla="*/ 45 w 47"/>
                <a:gd name="T15" fmla="*/ 76 h 113"/>
                <a:gd name="T16" fmla="*/ 45 w 47"/>
                <a:gd name="T17" fmla="*/ 0 h 113"/>
                <a:gd name="T18" fmla="*/ 23 w 47"/>
                <a:gd name="T19" fmla="*/ 99 h 113"/>
                <a:gd name="T20" fmla="*/ 14 w 47"/>
                <a:gd name="T21" fmla="*/ 90 h 113"/>
                <a:gd name="T22" fmla="*/ 23 w 47"/>
                <a:gd name="T23" fmla="*/ 80 h 113"/>
                <a:gd name="T24" fmla="*/ 33 w 47"/>
                <a:gd name="T25" fmla="*/ 90 h 113"/>
                <a:gd name="T26" fmla="*/ 23 w 47"/>
                <a:gd name="T27" fmla="*/ 9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113">
                  <a:moveTo>
                    <a:pt x="45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1" y="80"/>
                    <a:pt x="0" y="84"/>
                    <a:pt x="0" y="90"/>
                  </a:cubicBezTo>
                  <a:cubicBezTo>
                    <a:pt x="0" y="103"/>
                    <a:pt x="10" y="113"/>
                    <a:pt x="23" y="113"/>
                  </a:cubicBezTo>
                  <a:cubicBezTo>
                    <a:pt x="36" y="113"/>
                    <a:pt x="47" y="103"/>
                    <a:pt x="47" y="90"/>
                  </a:cubicBezTo>
                  <a:cubicBezTo>
                    <a:pt x="47" y="84"/>
                    <a:pt x="45" y="80"/>
                    <a:pt x="42" y="76"/>
                  </a:cubicBezTo>
                  <a:cubicBezTo>
                    <a:pt x="45" y="76"/>
                    <a:pt x="45" y="76"/>
                    <a:pt x="45" y="76"/>
                  </a:cubicBezTo>
                  <a:lnTo>
                    <a:pt x="45" y="0"/>
                  </a:lnTo>
                  <a:close/>
                  <a:moveTo>
                    <a:pt x="23" y="99"/>
                  </a:moveTo>
                  <a:cubicBezTo>
                    <a:pt x="18" y="99"/>
                    <a:pt x="14" y="95"/>
                    <a:pt x="14" y="90"/>
                  </a:cubicBezTo>
                  <a:cubicBezTo>
                    <a:pt x="14" y="84"/>
                    <a:pt x="18" y="80"/>
                    <a:pt x="23" y="80"/>
                  </a:cubicBezTo>
                  <a:cubicBezTo>
                    <a:pt x="29" y="80"/>
                    <a:pt x="33" y="84"/>
                    <a:pt x="33" y="90"/>
                  </a:cubicBezTo>
                  <a:cubicBezTo>
                    <a:pt x="33" y="95"/>
                    <a:pt x="29" y="99"/>
                    <a:pt x="23" y="9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09" name="Rectangle 541"/>
            <p:cNvSpPr>
              <a:spLocks noChangeArrowheads="1"/>
            </p:cNvSpPr>
            <p:nvPr/>
          </p:nvSpPr>
          <p:spPr bwMode="auto">
            <a:xfrm>
              <a:off x="8136753" y="1677659"/>
              <a:ext cx="151257" cy="17030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0" name="Rectangle 542"/>
            <p:cNvSpPr>
              <a:spLocks noChangeArrowheads="1"/>
            </p:cNvSpPr>
            <p:nvPr/>
          </p:nvSpPr>
          <p:spPr bwMode="auto">
            <a:xfrm>
              <a:off x="8828088" y="1172657"/>
              <a:ext cx="84526" cy="16734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1" name="Freeform 543"/>
            <p:cNvSpPr>
              <a:spLocks noEditPoints="1"/>
            </p:cNvSpPr>
            <p:nvPr/>
          </p:nvSpPr>
          <p:spPr bwMode="auto">
            <a:xfrm>
              <a:off x="8161666" y="1897183"/>
              <a:ext cx="359458" cy="172271"/>
            </a:xfrm>
            <a:custGeom>
              <a:avLst/>
              <a:gdLst>
                <a:gd name="T0" fmla="*/ 171 w 171"/>
                <a:gd name="T1" fmla="*/ 72 h 74"/>
                <a:gd name="T2" fmla="*/ 171 w 171"/>
                <a:gd name="T3" fmla="*/ 0 h 74"/>
                <a:gd name="T4" fmla="*/ 131 w 171"/>
                <a:gd name="T5" fmla="*/ 0 h 74"/>
                <a:gd name="T6" fmla="*/ 131 w 171"/>
                <a:gd name="T7" fmla="*/ 16 h 74"/>
                <a:gd name="T8" fmla="*/ 117 w 171"/>
                <a:gd name="T9" fmla="*/ 16 h 74"/>
                <a:gd name="T10" fmla="*/ 85 w 171"/>
                <a:gd name="T11" fmla="*/ 48 h 74"/>
                <a:gd name="T12" fmla="*/ 46 w 171"/>
                <a:gd name="T13" fmla="*/ 48 h 74"/>
                <a:gd name="T14" fmla="*/ 23 w 171"/>
                <a:gd name="T15" fmla="*/ 27 h 74"/>
                <a:gd name="T16" fmla="*/ 0 w 171"/>
                <a:gd name="T17" fmla="*/ 50 h 74"/>
                <a:gd name="T18" fmla="*/ 23 w 171"/>
                <a:gd name="T19" fmla="*/ 74 h 74"/>
                <a:gd name="T20" fmla="*/ 45 w 171"/>
                <a:gd name="T21" fmla="*/ 59 h 74"/>
                <a:gd name="T22" fmla="*/ 90 w 171"/>
                <a:gd name="T23" fmla="*/ 59 h 74"/>
                <a:gd name="T24" fmla="*/ 121 w 171"/>
                <a:gd name="T25" fmla="*/ 27 h 74"/>
                <a:gd name="T26" fmla="*/ 131 w 171"/>
                <a:gd name="T27" fmla="*/ 27 h 74"/>
                <a:gd name="T28" fmla="*/ 131 w 171"/>
                <a:gd name="T29" fmla="*/ 72 h 74"/>
                <a:gd name="T30" fmla="*/ 171 w 171"/>
                <a:gd name="T31" fmla="*/ 72 h 74"/>
                <a:gd name="T32" fmla="*/ 23 w 171"/>
                <a:gd name="T33" fmla="*/ 60 h 74"/>
                <a:gd name="T34" fmla="*/ 13 w 171"/>
                <a:gd name="T35" fmla="*/ 50 h 74"/>
                <a:gd name="T36" fmla="*/ 23 w 171"/>
                <a:gd name="T37" fmla="*/ 41 h 74"/>
                <a:gd name="T38" fmla="*/ 33 w 171"/>
                <a:gd name="T39" fmla="*/ 50 h 74"/>
                <a:gd name="T40" fmla="*/ 23 w 171"/>
                <a:gd name="T41" fmla="*/ 6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1" h="74">
                  <a:moveTo>
                    <a:pt x="171" y="72"/>
                  </a:moveTo>
                  <a:cubicBezTo>
                    <a:pt x="171" y="0"/>
                    <a:pt x="171" y="0"/>
                    <a:pt x="171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16"/>
                    <a:pt x="131" y="16"/>
                    <a:pt x="131" y="16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16"/>
                    <a:pt x="88" y="45"/>
                    <a:pt x="85" y="48"/>
                  </a:cubicBezTo>
                  <a:cubicBezTo>
                    <a:pt x="82" y="48"/>
                    <a:pt x="59" y="48"/>
                    <a:pt x="46" y="48"/>
                  </a:cubicBezTo>
                  <a:cubicBezTo>
                    <a:pt x="45" y="36"/>
                    <a:pt x="35" y="27"/>
                    <a:pt x="23" y="27"/>
                  </a:cubicBezTo>
                  <a:cubicBezTo>
                    <a:pt x="10" y="27"/>
                    <a:pt x="0" y="37"/>
                    <a:pt x="0" y="50"/>
                  </a:cubicBezTo>
                  <a:cubicBezTo>
                    <a:pt x="0" y="63"/>
                    <a:pt x="10" y="74"/>
                    <a:pt x="23" y="74"/>
                  </a:cubicBezTo>
                  <a:cubicBezTo>
                    <a:pt x="33" y="74"/>
                    <a:pt x="42" y="68"/>
                    <a:pt x="45" y="59"/>
                  </a:cubicBezTo>
                  <a:cubicBezTo>
                    <a:pt x="90" y="59"/>
                    <a:pt x="90" y="59"/>
                    <a:pt x="90" y="59"/>
                  </a:cubicBezTo>
                  <a:cubicBezTo>
                    <a:pt x="90" y="59"/>
                    <a:pt x="118" y="30"/>
                    <a:pt x="121" y="27"/>
                  </a:cubicBezTo>
                  <a:cubicBezTo>
                    <a:pt x="123" y="27"/>
                    <a:pt x="127" y="27"/>
                    <a:pt x="131" y="27"/>
                  </a:cubicBezTo>
                  <a:cubicBezTo>
                    <a:pt x="131" y="72"/>
                    <a:pt x="131" y="72"/>
                    <a:pt x="131" y="72"/>
                  </a:cubicBezTo>
                  <a:lnTo>
                    <a:pt x="171" y="72"/>
                  </a:lnTo>
                  <a:close/>
                  <a:moveTo>
                    <a:pt x="23" y="60"/>
                  </a:moveTo>
                  <a:cubicBezTo>
                    <a:pt x="18" y="60"/>
                    <a:pt x="13" y="56"/>
                    <a:pt x="13" y="50"/>
                  </a:cubicBezTo>
                  <a:cubicBezTo>
                    <a:pt x="13" y="45"/>
                    <a:pt x="18" y="41"/>
                    <a:pt x="23" y="41"/>
                  </a:cubicBezTo>
                  <a:cubicBezTo>
                    <a:pt x="29" y="41"/>
                    <a:pt x="33" y="45"/>
                    <a:pt x="33" y="50"/>
                  </a:cubicBezTo>
                  <a:cubicBezTo>
                    <a:pt x="33" y="56"/>
                    <a:pt x="29" y="60"/>
                    <a:pt x="23" y="6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2" name="Freeform 544"/>
            <p:cNvSpPr>
              <a:spLocks noEditPoints="1"/>
            </p:cNvSpPr>
            <p:nvPr/>
          </p:nvSpPr>
          <p:spPr bwMode="auto">
            <a:xfrm>
              <a:off x="6892884" y="430414"/>
              <a:ext cx="1034777" cy="109269"/>
            </a:xfrm>
            <a:custGeom>
              <a:avLst/>
              <a:gdLst>
                <a:gd name="T0" fmla="*/ 468 w 492"/>
                <a:gd name="T1" fmla="*/ 0 h 47"/>
                <a:gd name="T2" fmla="*/ 445 w 492"/>
                <a:gd name="T3" fmla="*/ 18 h 47"/>
                <a:gd name="T4" fmla="*/ 0 w 492"/>
                <a:gd name="T5" fmla="*/ 18 h 47"/>
                <a:gd name="T6" fmla="*/ 0 w 492"/>
                <a:gd name="T7" fmla="*/ 29 h 47"/>
                <a:gd name="T8" fmla="*/ 445 w 492"/>
                <a:gd name="T9" fmla="*/ 29 h 47"/>
                <a:gd name="T10" fmla="*/ 468 w 492"/>
                <a:gd name="T11" fmla="*/ 47 h 47"/>
                <a:gd name="T12" fmla="*/ 492 w 492"/>
                <a:gd name="T13" fmla="*/ 23 h 47"/>
                <a:gd name="T14" fmla="*/ 468 w 492"/>
                <a:gd name="T15" fmla="*/ 0 h 47"/>
                <a:gd name="T16" fmla="*/ 468 w 492"/>
                <a:gd name="T17" fmla="*/ 33 h 47"/>
                <a:gd name="T18" fmla="*/ 458 w 492"/>
                <a:gd name="T19" fmla="*/ 23 h 47"/>
                <a:gd name="T20" fmla="*/ 468 w 492"/>
                <a:gd name="T21" fmla="*/ 14 h 47"/>
                <a:gd name="T22" fmla="*/ 478 w 492"/>
                <a:gd name="T23" fmla="*/ 23 h 47"/>
                <a:gd name="T24" fmla="*/ 468 w 492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2" h="47">
                  <a:moveTo>
                    <a:pt x="468" y="0"/>
                  </a:moveTo>
                  <a:cubicBezTo>
                    <a:pt x="457" y="0"/>
                    <a:pt x="448" y="8"/>
                    <a:pt x="445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45" y="29"/>
                    <a:pt x="445" y="29"/>
                    <a:pt x="445" y="29"/>
                  </a:cubicBezTo>
                  <a:cubicBezTo>
                    <a:pt x="448" y="39"/>
                    <a:pt x="457" y="47"/>
                    <a:pt x="468" y="47"/>
                  </a:cubicBezTo>
                  <a:cubicBezTo>
                    <a:pt x="481" y="47"/>
                    <a:pt x="492" y="36"/>
                    <a:pt x="492" y="23"/>
                  </a:cubicBezTo>
                  <a:cubicBezTo>
                    <a:pt x="492" y="10"/>
                    <a:pt x="481" y="0"/>
                    <a:pt x="468" y="0"/>
                  </a:cubicBezTo>
                  <a:close/>
                  <a:moveTo>
                    <a:pt x="468" y="33"/>
                  </a:moveTo>
                  <a:cubicBezTo>
                    <a:pt x="463" y="33"/>
                    <a:pt x="458" y="29"/>
                    <a:pt x="458" y="23"/>
                  </a:cubicBezTo>
                  <a:cubicBezTo>
                    <a:pt x="458" y="18"/>
                    <a:pt x="463" y="14"/>
                    <a:pt x="468" y="14"/>
                  </a:cubicBezTo>
                  <a:cubicBezTo>
                    <a:pt x="473" y="14"/>
                    <a:pt x="478" y="18"/>
                    <a:pt x="478" y="23"/>
                  </a:cubicBezTo>
                  <a:cubicBezTo>
                    <a:pt x="478" y="29"/>
                    <a:pt x="473" y="33"/>
                    <a:pt x="468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3" name="Freeform 545"/>
            <p:cNvSpPr>
              <a:spLocks noEditPoints="1"/>
            </p:cNvSpPr>
            <p:nvPr/>
          </p:nvSpPr>
          <p:spPr bwMode="auto">
            <a:xfrm>
              <a:off x="6892884" y="555433"/>
              <a:ext cx="4350872" cy="303198"/>
            </a:xfrm>
            <a:custGeom>
              <a:avLst/>
              <a:gdLst>
                <a:gd name="T0" fmla="*/ 1998 w 2068"/>
                <a:gd name="T1" fmla="*/ 99 h 130"/>
                <a:gd name="T2" fmla="*/ 1998 w 2068"/>
                <a:gd name="T3" fmla="*/ 109 h 130"/>
                <a:gd name="T4" fmla="*/ 1990 w 2068"/>
                <a:gd name="T5" fmla="*/ 109 h 130"/>
                <a:gd name="T6" fmla="*/ 1956 w 2068"/>
                <a:gd name="T7" fmla="*/ 69 h 130"/>
                <a:gd name="T8" fmla="*/ 1672 w 2068"/>
                <a:gd name="T9" fmla="*/ 69 h 130"/>
                <a:gd name="T10" fmla="*/ 1638 w 2068"/>
                <a:gd name="T11" fmla="*/ 35 h 130"/>
                <a:gd name="T12" fmla="*/ 1437 w 2068"/>
                <a:gd name="T13" fmla="*/ 35 h 130"/>
                <a:gd name="T14" fmla="*/ 1420 w 2068"/>
                <a:gd name="T15" fmla="*/ 18 h 130"/>
                <a:gd name="T16" fmla="*/ 1420 w 2068"/>
                <a:gd name="T17" fmla="*/ 0 h 130"/>
                <a:gd name="T18" fmla="*/ 808 w 2068"/>
                <a:gd name="T19" fmla="*/ 0 h 130"/>
                <a:gd name="T20" fmla="*/ 776 w 2068"/>
                <a:gd name="T21" fmla="*/ 32 h 130"/>
                <a:gd name="T22" fmla="*/ 678 w 2068"/>
                <a:gd name="T23" fmla="*/ 32 h 130"/>
                <a:gd name="T24" fmla="*/ 655 w 2068"/>
                <a:gd name="T25" fmla="*/ 14 h 130"/>
                <a:gd name="T26" fmla="*/ 632 w 2068"/>
                <a:gd name="T27" fmla="*/ 32 h 130"/>
                <a:gd name="T28" fmla="*/ 204 w 2068"/>
                <a:gd name="T29" fmla="*/ 32 h 130"/>
                <a:gd name="T30" fmla="*/ 181 w 2068"/>
                <a:gd name="T31" fmla="*/ 14 h 130"/>
                <a:gd name="T32" fmla="*/ 158 w 2068"/>
                <a:gd name="T33" fmla="*/ 32 h 130"/>
                <a:gd name="T34" fmla="*/ 0 w 2068"/>
                <a:gd name="T35" fmla="*/ 32 h 130"/>
                <a:gd name="T36" fmla="*/ 0 w 2068"/>
                <a:gd name="T37" fmla="*/ 43 h 130"/>
                <a:gd name="T38" fmla="*/ 158 w 2068"/>
                <a:gd name="T39" fmla="*/ 43 h 130"/>
                <a:gd name="T40" fmla="*/ 181 w 2068"/>
                <a:gd name="T41" fmla="*/ 61 h 130"/>
                <a:gd name="T42" fmla="*/ 204 w 2068"/>
                <a:gd name="T43" fmla="*/ 43 h 130"/>
                <a:gd name="T44" fmla="*/ 632 w 2068"/>
                <a:gd name="T45" fmla="*/ 43 h 130"/>
                <a:gd name="T46" fmla="*/ 655 w 2068"/>
                <a:gd name="T47" fmla="*/ 61 h 130"/>
                <a:gd name="T48" fmla="*/ 678 w 2068"/>
                <a:gd name="T49" fmla="*/ 43 h 130"/>
                <a:gd name="T50" fmla="*/ 780 w 2068"/>
                <a:gd name="T51" fmla="*/ 43 h 130"/>
                <a:gd name="T52" fmla="*/ 812 w 2068"/>
                <a:gd name="T53" fmla="*/ 11 h 130"/>
                <a:gd name="T54" fmla="*/ 1409 w 2068"/>
                <a:gd name="T55" fmla="*/ 11 h 130"/>
                <a:gd name="T56" fmla="*/ 1409 w 2068"/>
                <a:gd name="T57" fmla="*/ 18 h 130"/>
                <a:gd name="T58" fmla="*/ 1391 w 2068"/>
                <a:gd name="T59" fmla="*/ 41 h 130"/>
                <a:gd name="T60" fmla="*/ 1414 w 2068"/>
                <a:gd name="T61" fmla="*/ 64 h 130"/>
                <a:gd name="T62" fmla="*/ 1437 w 2068"/>
                <a:gd name="T63" fmla="*/ 46 h 130"/>
                <a:gd name="T64" fmla="*/ 1634 w 2068"/>
                <a:gd name="T65" fmla="*/ 46 h 130"/>
                <a:gd name="T66" fmla="*/ 1667 w 2068"/>
                <a:gd name="T67" fmla="*/ 80 h 130"/>
                <a:gd name="T68" fmla="*/ 1951 w 2068"/>
                <a:gd name="T69" fmla="*/ 80 h 130"/>
                <a:gd name="T70" fmla="*/ 1985 w 2068"/>
                <a:gd name="T71" fmla="*/ 120 h 130"/>
                <a:gd name="T72" fmla="*/ 1998 w 2068"/>
                <a:gd name="T73" fmla="*/ 120 h 130"/>
                <a:gd name="T74" fmla="*/ 1998 w 2068"/>
                <a:gd name="T75" fmla="*/ 130 h 130"/>
                <a:gd name="T76" fmla="*/ 2068 w 2068"/>
                <a:gd name="T77" fmla="*/ 130 h 130"/>
                <a:gd name="T78" fmla="*/ 2068 w 2068"/>
                <a:gd name="T79" fmla="*/ 99 h 130"/>
                <a:gd name="T80" fmla="*/ 1998 w 2068"/>
                <a:gd name="T81" fmla="*/ 99 h 130"/>
                <a:gd name="T82" fmla="*/ 181 w 2068"/>
                <a:gd name="T83" fmla="*/ 48 h 130"/>
                <a:gd name="T84" fmla="*/ 171 w 2068"/>
                <a:gd name="T85" fmla="*/ 38 h 130"/>
                <a:gd name="T86" fmla="*/ 181 w 2068"/>
                <a:gd name="T87" fmla="*/ 28 h 130"/>
                <a:gd name="T88" fmla="*/ 191 w 2068"/>
                <a:gd name="T89" fmla="*/ 38 h 130"/>
                <a:gd name="T90" fmla="*/ 181 w 2068"/>
                <a:gd name="T91" fmla="*/ 48 h 130"/>
                <a:gd name="T92" fmla="*/ 655 w 2068"/>
                <a:gd name="T93" fmla="*/ 48 h 130"/>
                <a:gd name="T94" fmla="*/ 646 w 2068"/>
                <a:gd name="T95" fmla="*/ 38 h 130"/>
                <a:gd name="T96" fmla="*/ 655 w 2068"/>
                <a:gd name="T97" fmla="*/ 28 h 130"/>
                <a:gd name="T98" fmla="*/ 665 w 2068"/>
                <a:gd name="T99" fmla="*/ 38 h 130"/>
                <a:gd name="T100" fmla="*/ 655 w 2068"/>
                <a:gd name="T101" fmla="*/ 48 h 130"/>
                <a:gd name="T102" fmla="*/ 1414 w 2068"/>
                <a:gd name="T103" fmla="*/ 50 h 130"/>
                <a:gd name="T104" fmla="*/ 1404 w 2068"/>
                <a:gd name="T105" fmla="*/ 41 h 130"/>
                <a:gd name="T106" fmla="*/ 1414 w 2068"/>
                <a:gd name="T107" fmla="*/ 31 h 130"/>
                <a:gd name="T108" fmla="*/ 1424 w 2068"/>
                <a:gd name="T109" fmla="*/ 41 h 130"/>
                <a:gd name="T110" fmla="*/ 1414 w 2068"/>
                <a:gd name="T111" fmla="*/ 5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68" h="130">
                  <a:moveTo>
                    <a:pt x="1998" y="99"/>
                  </a:moveTo>
                  <a:cubicBezTo>
                    <a:pt x="1998" y="109"/>
                    <a:pt x="1998" y="109"/>
                    <a:pt x="1998" y="109"/>
                  </a:cubicBezTo>
                  <a:cubicBezTo>
                    <a:pt x="1995" y="109"/>
                    <a:pt x="1992" y="109"/>
                    <a:pt x="1990" y="109"/>
                  </a:cubicBezTo>
                  <a:cubicBezTo>
                    <a:pt x="1987" y="105"/>
                    <a:pt x="1956" y="69"/>
                    <a:pt x="1956" y="69"/>
                  </a:cubicBezTo>
                  <a:cubicBezTo>
                    <a:pt x="1956" y="69"/>
                    <a:pt x="1676" y="69"/>
                    <a:pt x="1672" y="69"/>
                  </a:cubicBezTo>
                  <a:cubicBezTo>
                    <a:pt x="1669" y="66"/>
                    <a:pt x="1638" y="35"/>
                    <a:pt x="1638" y="35"/>
                  </a:cubicBezTo>
                  <a:cubicBezTo>
                    <a:pt x="1437" y="35"/>
                    <a:pt x="1437" y="35"/>
                    <a:pt x="1437" y="35"/>
                  </a:cubicBezTo>
                  <a:cubicBezTo>
                    <a:pt x="1435" y="27"/>
                    <a:pt x="1428" y="20"/>
                    <a:pt x="1420" y="18"/>
                  </a:cubicBezTo>
                  <a:cubicBezTo>
                    <a:pt x="1420" y="0"/>
                    <a:pt x="1420" y="0"/>
                    <a:pt x="1420" y="0"/>
                  </a:cubicBezTo>
                  <a:cubicBezTo>
                    <a:pt x="808" y="0"/>
                    <a:pt x="808" y="0"/>
                    <a:pt x="808" y="0"/>
                  </a:cubicBezTo>
                  <a:cubicBezTo>
                    <a:pt x="808" y="0"/>
                    <a:pt x="779" y="29"/>
                    <a:pt x="776" y="32"/>
                  </a:cubicBezTo>
                  <a:cubicBezTo>
                    <a:pt x="772" y="32"/>
                    <a:pt x="699" y="32"/>
                    <a:pt x="678" y="32"/>
                  </a:cubicBezTo>
                  <a:cubicBezTo>
                    <a:pt x="676" y="22"/>
                    <a:pt x="666" y="14"/>
                    <a:pt x="655" y="14"/>
                  </a:cubicBezTo>
                  <a:cubicBezTo>
                    <a:pt x="644" y="14"/>
                    <a:pt x="635" y="22"/>
                    <a:pt x="632" y="32"/>
                  </a:cubicBezTo>
                  <a:cubicBezTo>
                    <a:pt x="204" y="32"/>
                    <a:pt x="204" y="32"/>
                    <a:pt x="204" y="32"/>
                  </a:cubicBezTo>
                  <a:cubicBezTo>
                    <a:pt x="201" y="22"/>
                    <a:pt x="192" y="14"/>
                    <a:pt x="181" y="14"/>
                  </a:cubicBezTo>
                  <a:cubicBezTo>
                    <a:pt x="170" y="14"/>
                    <a:pt x="161" y="22"/>
                    <a:pt x="158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61" y="54"/>
                    <a:pt x="170" y="61"/>
                    <a:pt x="181" y="61"/>
                  </a:cubicBezTo>
                  <a:cubicBezTo>
                    <a:pt x="192" y="61"/>
                    <a:pt x="201" y="54"/>
                    <a:pt x="204" y="43"/>
                  </a:cubicBezTo>
                  <a:cubicBezTo>
                    <a:pt x="632" y="43"/>
                    <a:pt x="632" y="43"/>
                    <a:pt x="632" y="43"/>
                  </a:cubicBezTo>
                  <a:cubicBezTo>
                    <a:pt x="635" y="54"/>
                    <a:pt x="644" y="61"/>
                    <a:pt x="655" y="61"/>
                  </a:cubicBezTo>
                  <a:cubicBezTo>
                    <a:pt x="666" y="61"/>
                    <a:pt x="676" y="54"/>
                    <a:pt x="678" y="43"/>
                  </a:cubicBezTo>
                  <a:cubicBezTo>
                    <a:pt x="780" y="43"/>
                    <a:pt x="780" y="43"/>
                    <a:pt x="780" y="43"/>
                  </a:cubicBezTo>
                  <a:cubicBezTo>
                    <a:pt x="780" y="43"/>
                    <a:pt x="810" y="14"/>
                    <a:pt x="812" y="11"/>
                  </a:cubicBezTo>
                  <a:cubicBezTo>
                    <a:pt x="817" y="11"/>
                    <a:pt x="1398" y="11"/>
                    <a:pt x="1409" y="11"/>
                  </a:cubicBezTo>
                  <a:cubicBezTo>
                    <a:pt x="1409" y="14"/>
                    <a:pt x="1409" y="16"/>
                    <a:pt x="1409" y="18"/>
                  </a:cubicBezTo>
                  <a:cubicBezTo>
                    <a:pt x="1398" y="20"/>
                    <a:pt x="1391" y="30"/>
                    <a:pt x="1391" y="41"/>
                  </a:cubicBezTo>
                  <a:cubicBezTo>
                    <a:pt x="1391" y="54"/>
                    <a:pt x="1401" y="64"/>
                    <a:pt x="1414" y="64"/>
                  </a:cubicBezTo>
                  <a:cubicBezTo>
                    <a:pt x="1425" y="64"/>
                    <a:pt x="1435" y="56"/>
                    <a:pt x="1437" y="46"/>
                  </a:cubicBezTo>
                  <a:cubicBezTo>
                    <a:pt x="1463" y="46"/>
                    <a:pt x="1630" y="46"/>
                    <a:pt x="1634" y="46"/>
                  </a:cubicBezTo>
                  <a:cubicBezTo>
                    <a:pt x="1637" y="49"/>
                    <a:pt x="1667" y="80"/>
                    <a:pt x="1667" y="80"/>
                  </a:cubicBezTo>
                  <a:cubicBezTo>
                    <a:pt x="1667" y="80"/>
                    <a:pt x="1946" y="80"/>
                    <a:pt x="1951" y="80"/>
                  </a:cubicBezTo>
                  <a:cubicBezTo>
                    <a:pt x="1954" y="83"/>
                    <a:pt x="1985" y="120"/>
                    <a:pt x="1985" y="120"/>
                  </a:cubicBezTo>
                  <a:cubicBezTo>
                    <a:pt x="1998" y="120"/>
                    <a:pt x="1998" y="120"/>
                    <a:pt x="1998" y="120"/>
                  </a:cubicBezTo>
                  <a:cubicBezTo>
                    <a:pt x="1998" y="130"/>
                    <a:pt x="1998" y="130"/>
                    <a:pt x="1998" y="130"/>
                  </a:cubicBezTo>
                  <a:cubicBezTo>
                    <a:pt x="2068" y="130"/>
                    <a:pt x="2068" y="130"/>
                    <a:pt x="2068" y="130"/>
                  </a:cubicBezTo>
                  <a:cubicBezTo>
                    <a:pt x="2068" y="99"/>
                    <a:pt x="2068" y="99"/>
                    <a:pt x="2068" y="99"/>
                  </a:cubicBezTo>
                  <a:lnTo>
                    <a:pt x="1998" y="99"/>
                  </a:lnTo>
                  <a:close/>
                  <a:moveTo>
                    <a:pt x="181" y="48"/>
                  </a:moveTo>
                  <a:cubicBezTo>
                    <a:pt x="176" y="48"/>
                    <a:pt x="171" y="43"/>
                    <a:pt x="171" y="38"/>
                  </a:cubicBezTo>
                  <a:cubicBezTo>
                    <a:pt x="171" y="32"/>
                    <a:pt x="176" y="28"/>
                    <a:pt x="181" y="28"/>
                  </a:cubicBezTo>
                  <a:cubicBezTo>
                    <a:pt x="186" y="28"/>
                    <a:pt x="191" y="32"/>
                    <a:pt x="191" y="38"/>
                  </a:cubicBezTo>
                  <a:cubicBezTo>
                    <a:pt x="191" y="43"/>
                    <a:pt x="186" y="48"/>
                    <a:pt x="181" y="48"/>
                  </a:cubicBezTo>
                  <a:close/>
                  <a:moveTo>
                    <a:pt x="655" y="48"/>
                  </a:moveTo>
                  <a:cubicBezTo>
                    <a:pt x="650" y="48"/>
                    <a:pt x="646" y="43"/>
                    <a:pt x="646" y="38"/>
                  </a:cubicBezTo>
                  <a:cubicBezTo>
                    <a:pt x="646" y="32"/>
                    <a:pt x="650" y="28"/>
                    <a:pt x="655" y="28"/>
                  </a:cubicBezTo>
                  <a:cubicBezTo>
                    <a:pt x="661" y="28"/>
                    <a:pt x="665" y="32"/>
                    <a:pt x="665" y="38"/>
                  </a:cubicBezTo>
                  <a:cubicBezTo>
                    <a:pt x="665" y="43"/>
                    <a:pt x="661" y="48"/>
                    <a:pt x="655" y="48"/>
                  </a:cubicBezTo>
                  <a:close/>
                  <a:moveTo>
                    <a:pt x="1414" y="50"/>
                  </a:moveTo>
                  <a:cubicBezTo>
                    <a:pt x="1409" y="50"/>
                    <a:pt x="1404" y="46"/>
                    <a:pt x="1404" y="41"/>
                  </a:cubicBezTo>
                  <a:cubicBezTo>
                    <a:pt x="1404" y="35"/>
                    <a:pt x="1409" y="31"/>
                    <a:pt x="1414" y="31"/>
                  </a:cubicBezTo>
                  <a:cubicBezTo>
                    <a:pt x="1419" y="31"/>
                    <a:pt x="1424" y="35"/>
                    <a:pt x="1424" y="41"/>
                  </a:cubicBezTo>
                  <a:cubicBezTo>
                    <a:pt x="1424" y="46"/>
                    <a:pt x="1419" y="50"/>
                    <a:pt x="1414" y="5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4" name="Freeform 546"/>
            <p:cNvSpPr>
              <a:spLocks/>
            </p:cNvSpPr>
            <p:nvPr/>
          </p:nvSpPr>
          <p:spPr bwMode="auto">
            <a:xfrm>
              <a:off x="7031685" y="720813"/>
              <a:ext cx="3610600" cy="456765"/>
            </a:xfrm>
            <a:custGeom>
              <a:avLst/>
              <a:gdLst>
                <a:gd name="T0" fmla="*/ 1716 w 1716"/>
                <a:gd name="T1" fmla="*/ 196 h 196"/>
                <a:gd name="T2" fmla="*/ 1716 w 1716"/>
                <a:gd name="T3" fmla="*/ 165 h 196"/>
                <a:gd name="T4" fmla="*/ 1645 w 1716"/>
                <a:gd name="T5" fmla="*/ 165 h 196"/>
                <a:gd name="T6" fmla="*/ 1645 w 1716"/>
                <a:gd name="T7" fmla="*/ 174 h 196"/>
                <a:gd name="T8" fmla="*/ 1640 w 1716"/>
                <a:gd name="T9" fmla="*/ 174 h 196"/>
                <a:gd name="T10" fmla="*/ 1604 w 1716"/>
                <a:gd name="T11" fmla="*/ 138 h 196"/>
                <a:gd name="T12" fmla="*/ 1356 w 1716"/>
                <a:gd name="T13" fmla="*/ 138 h 196"/>
                <a:gd name="T14" fmla="*/ 1228 w 1716"/>
                <a:gd name="T15" fmla="*/ 0 h 196"/>
                <a:gd name="T16" fmla="*/ 841 w 1716"/>
                <a:gd name="T17" fmla="*/ 0 h 196"/>
                <a:gd name="T18" fmla="*/ 841 w 1716"/>
                <a:gd name="T19" fmla="*/ 77 h 196"/>
                <a:gd name="T20" fmla="*/ 818 w 1716"/>
                <a:gd name="T21" fmla="*/ 99 h 196"/>
                <a:gd name="T22" fmla="*/ 596 w 1716"/>
                <a:gd name="T23" fmla="*/ 99 h 196"/>
                <a:gd name="T24" fmla="*/ 531 w 1716"/>
                <a:gd name="T25" fmla="*/ 34 h 196"/>
                <a:gd name="T26" fmla="*/ 51 w 1716"/>
                <a:gd name="T27" fmla="*/ 34 h 196"/>
                <a:gd name="T28" fmla="*/ 51 w 1716"/>
                <a:gd name="T29" fmla="*/ 6 h 196"/>
                <a:gd name="T30" fmla="*/ 0 w 1716"/>
                <a:gd name="T31" fmla="*/ 6 h 196"/>
                <a:gd name="T32" fmla="*/ 0 w 1716"/>
                <a:gd name="T33" fmla="*/ 72 h 196"/>
                <a:gd name="T34" fmla="*/ 51 w 1716"/>
                <a:gd name="T35" fmla="*/ 72 h 196"/>
                <a:gd name="T36" fmla="*/ 51 w 1716"/>
                <a:gd name="T37" fmla="*/ 45 h 196"/>
                <a:gd name="T38" fmla="*/ 526 w 1716"/>
                <a:gd name="T39" fmla="*/ 45 h 196"/>
                <a:gd name="T40" fmla="*/ 591 w 1716"/>
                <a:gd name="T41" fmla="*/ 110 h 196"/>
                <a:gd name="T42" fmla="*/ 823 w 1716"/>
                <a:gd name="T43" fmla="*/ 110 h 196"/>
                <a:gd name="T44" fmla="*/ 852 w 1716"/>
                <a:gd name="T45" fmla="*/ 81 h 196"/>
                <a:gd name="T46" fmla="*/ 852 w 1716"/>
                <a:gd name="T47" fmla="*/ 11 h 196"/>
                <a:gd name="T48" fmla="*/ 1223 w 1716"/>
                <a:gd name="T49" fmla="*/ 11 h 196"/>
                <a:gd name="T50" fmla="*/ 1351 w 1716"/>
                <a:gd name="T51" fmla="*/ 149 h 196"/>
                <a:gd name="T52" fmla="*/ 1599 w 1716"/>
                <a:gd name="T53" fmla="*/ 149 h 196"/>
                <a:gd name="T54" fmla="*/ 1636 w 1716"/>
                <a:gd name="T55" fmla="*/ 185 h 196"/>
                <a:gd name="T56" fmla="*/ 1645 w 1716"/>
                <a:gd name="T57" fmla="*/ 185 h 196"/>
                <a:gd name="T58" fmla="*/ 1645 w 1716"/>
                <a:gd name="T59" fmla="*/ 196 h 196"/>
                <a:gd name="T60" fmla="*/ 1716 w 1716"/>
                <a:gd name="T61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6" h="196">
                  <a:moveTo>
                    <a:pt x="1716" y="196"/>
                  </a:moveTo>
                  <a:cubicBezTo>
                    <a:pt x="1716" y="165"/>
                    <a:pt x="1716" y="165"/>
                    <a:pt x="1716" y="165"/>
                  </a:cubicBezTo>
                  <a:cubicBezTo>
                    <a:pt x="1645" y="165"/>
                    <a:pt x="1645" y="165"/>
                    <a:pt x="1645" y="165"/>
                  </a:cubicBezTo>
                  <a:cubicBezTo>
                    <a:pt x="1645" y="174"/>
                    <a:pt x="1645" y="174"/>
                    <a:pt x="1645" y="174"/>
                  </a:cubicBezTo>
                  <a:cubicBezTo>
                    <a:pt x="1643" y="174"/>
                    <a:pt x="1641" y="174"/>
                    <a:pt x="1640" y="174"/>
                  </a:cubicBezTo>
                  <a:cubicBezTo>
                    <a:pt x="1637" y="171"/>
                    <a:pt x="1604" y="138"/>
                    <a:pt x="1604" y="138"/>
                  </a:cubicBezTo>
                  <a:cubicBezTo>
                    <a:pt x="1604" y="138"/>
                    <a:pt x="1361" y="138"/>
                    <a:pt x="1356" y="138"/>
                  </a:cubicBezTo>
                  <a:cubicBezTo>
                    <a:pt x="1353" y="134"/>
                    <a:pt x="1228" y="0"/>
                    <a:pt x="1228" y="0"/>
                  </a:cubicBezTo>
                  <a:cubicBezTo>
                    <a:pt x="841" y="0"/>
                    <a:pt x="841" y="0"/>
                    <a:pt x="841" y="0"/>
                  </a:cubicBezTo>
                  <a:cubicBezTo>
                    <a:pt x="841" y="0"/>
                    <a:pt x="841" y="72"/>
                    <a:pt x="841" y="77"/>
                  </a:cubicBezTo>
                  <a:cubicBezTo>
                    <a:pt x="838" y="79"/>
                    <a:pt x="821" y="97"/>
                    <a:pt x="818" y="99"/>
                  </a:cubicBezTo>
                  <a:cubicBezTo>
                    <a:pt x="814" y="99"/>
                    <a:pt x="600" y="99"/>
                    <a:pt x="596" y="99"/>
                  </a:cubicBezTo>
                  <a:cubicBezTo>
                    <a:pt x="593" y="96"/>
                    <a:pt x="531" y="34"/>
                    <a:pt x="53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111" y="45"/>
                    <a:pt x="522" y="45"/>
                    <a:pt x="526" y="45"/>
                  </a:cubicBezTo>
                  <a:cubicBezTo>
                    <a:pt x="529" y="48"/>
                    <a:pt x="591" y="110"/>
                    <a:pt x="591" y="110"/>
                  </a:cubicBezTo>
                  <a:cubicBezTo>
                    <a:pt x="823" y="110"/>
                    <a:pt x="823" y="110"/>
                    <a:pt x="823" y="110"/>
                  </a:cubicBezTo>
                  <a:cubicBezTo>
                    <a:pt x="852" y="81"/>
                    <a:pt x="852" y="81"/>
                    <a:pt x="852" y="81"/>
                  </a:cubicBezTo>
                  <a:cubicBezTo>
                    <a:pt x="852" y="81"/>
                    <a:pt x="852" y="20"/>
                    <a:pt x="852" y="11"/>
                  </a:cubicBezTo>
                  <a:cubicBezTo>
                    <a:pt x="862" y="11"/>
                    <a:pt x="1218" y="11"/>
                    <a:pt x="1223" y="11"/>
                  </a:cubicBezTo>
                  <a:cubicBezTo>
                    <a:pt x="1226" y="14"/>
                    <a:pt x="1351" y="149"/>
                    <a:pt x="1351" y="149"/>
                  </a:cubicBezTo>
                  <a:cubicBezTo>
                    <a:pt x="1351" y="149"/>
                    <a:pt x="1595" y="149"/>
                    <a:pt x="1599" y="149"/>
                  </a:cubicBezTo>
                  <a:cubicBezTo>
                    <a:pt x="1602" y="152"/>
                    <a:pt x="1636" y="185"/>
                    <a:pt x="1636" y="185"/>
                  </a:cubicBezTo>
                  <a:cubicBezTo>
                    <a:pt x="1645" y="185"/>
                    <a:pt x="1645" y="185"/>
                    <a:pt x="1645" y="185"/>
                  </a:cubicBezTo>
                  <a:cubicBezTo>
                    <a:pt x="1645" y="196"/>
                    <a:pt x="1645" y="196"/>
                    <a:pt x="1645" y="196"/>
                  </a:cubicBezTo>
                  <a:lnTo>
                    <a:pt x="1716" y="19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5" name="Freeform 547"/>
            <p:cNvSpPr>
              <a:spLocks/>
            </p:cNvSpPr>
            <p:nvPr/>
          </p:nvSpPr>
          <p:spPr bwMode="auto">
            <a:xfrm>
              <a:off x="8618107" y="657811"/>
              <a:ext cx="2024178" cy="352418"/>
            </a:xfrm>
            <a:custGeom>
              <a:avLst/>
              <a:gdLst>
                <a:gd name="T0" fmla="*/ 962 w 962"/>
                <a:gd name="T1" fmla="*/ 119 h 151"/>
                <a:gd name="T2" fmla="*/ 891 w 962"/>
                <a:gd name="T3" fmla="*/ 119 h 151"/>
                <a:gd name="T4" fmla="*/ 891 w 962"/>
                <a:gd name="T5" fmla="*/ 131 h 151"/>
                <a:gd name="T6" fmla="*/ 621 w 962"/>
                <a:gd name="T7" fmla="*/ 131 h 151"/>
                <a:gd name="T8" fmla="*/ 497 w 962"/>
                <a:gd name="T9" fmla="*/ 0 h 151"/>
                <a:gd name="T10" fmla="*/ 61 w 962"/>
                <a:gd name="T11" fmla="*/ 0 h 151"/>
                <a:gd name="T12" fmla="*/ 61 w 962"/>
                <a:gd name="T13" fmla="*/ 61 h 151"/>
                <a:gd name="T14" fmla="*/ 52 w 962"/>
                <a:gd name="T15" fmla="*/ 61 h 151"/>
                <a:gd name="T16" fmla="*/ 52 w 962"/>
                <a:gd name="T17" fmla="*/ 31 h 151"/>
                <a:gd name="T18" fmla="*/ 0 w 962"/>
                <a:gd name="T19" fmla="*/ 31 h 151"/>
                <a:gd name="T20" fmla="*/ 0 w 962"/>
                <a:gd name="T21" fmla="*/ 99 h 151"/>
                <a:gd name="T22" fmla="*/ 52 w 962"/>
                <a:gd name="T23" fmla="*/ 99 h 151"/>
                <a:gd name="T24" fmla="*/ 52 w 962"/>
                <a:gd name="T25" fmla="*/ 72 h 151"/>
                <a:gd name="T26" fmla="*/ 72 w 962"/>
                <a:gd name="T27" fmla="*/ 72 h 151"/>
                <a:gd name="T28" fmla="*/ 72 w 962"/>
                <a:gd name="T29" fmla="*/ 11 h 151"/>
                <a:gd name="T30" fmla="*/ 492 w 962"/>
                <a:gd name="T31" fmla="*/ 11 h 151"/>
                <a:gd name="T32" fmla="*/ 617 w 962"/>
                <a:gd name="T33" fmla="*/ 142 h 151"/>
                <a:gd name="T34" fmla="*/ 891 w 962"/>
                <a:gd name="T35" fmla="*/ 142 h 151"/>
                <a:gd name="T36" fmla="*/ 891 w 962"/>
                <a:gd name="T37" fmla="*/ 151 h 151"/>
                <a:gd name="T38" fmla="*/ 962 w 962"/>
                <a:gd name="T39" fmla="*/ 151 h 151"/>
                <a:gd name="T40" fmla="*/ 962 w 962"/>
                <a:gd name="T41" fmla="*/ 11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2" h="151">
                  <a:moveTo>
                    <a:pt x="962" y="119"/>
                  </a:moveTo>
                  <a:cubicBezTo>
                    <a:pt x="891" y="119"/>
                    <a:pt x="891" y="119"/>
                    <a:pt x="891" y="119"/>
                  </a:cubicBezTo>
                  <a:cubicBezTo>
                    <a:pt x="891" y="131"/>
                    <a:pt x="891" y="131"/>
                    <a:pt x="891" y="131"/>
                  </a:cubicBezTo>
                  <a:cubicBezTo>
                    <a:pt x="855" y="131"/>
                    <a:pt x="626" y="131"/>
                    <a:pt x="621" y="131"/>
                  </a:cubicBezTo>
                  <a:cubicBezTo>
                    <a:pt x="618" y="127"/>
                    <a:pt x="497" y="0"/>
                    <a:pt x="497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52"/>
                    <a:pt x="61" y="61"/>
                  </a:cubicBezTo>
                  <a:cubicBezTo>
                    <a:pt x="59" y="61"/>
                    <a:pt x="56" y="61"/>
                    <a:pt x="52" y="6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2"/>
                    <a:pt x="72" y="20"/>
                    <a:pt x="72" y="11"/>
                  </a:cubicBezTo>
                  <a:cubicBezTo>
                    <a:pt x="82" y="11"/>
                    <a:pt x="487" y="11"/>
                    <a:pt x="492" y="11"/>
                  </a:cubicBezTo>
                  <a:cubicBezTo>
                    <a:pt x="495" y="15"/>
                    <a:pt x="617" y="142"/>
                    <a:pt x="617" y="142"/>
                  </a:cubicBezTo>
                  <a:cubicBezTo>
                    <a:pt x="891" y="142"/>
                    <a:pt x="891" y="142"/>
                    <a:pt x="891" y="142"/>
                  </a:cubicBezTo>
                  <a:cubicBezTo>
                    <a:pt x="891" y="151"/>
                    <a:pt x="891" y="151"/>
                    <a:pt x="891" y="151"/>
                  </a:cubicBezTo>
                  <a:cubicBezTo>
                    <a:pt x="962" y="151"/>
                    <a:pt x="962" y="151"/>
                    <a:pt x="962" y="151"/>
                  </a:cubicBezTo>
                  <a:lnTo>
                    <a:pt x="962" y="11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6" name="Freeform 548"/>
            <p:cNvSpPr>
              <a:spLocks noEditPoints="1"/>
            </p:cNvSpPr>
            <p:nvPr/>
          </p:nvSpPr>
          <p:spPr bwMode="auto">
            <a:xfrm>
              <a:off x="8715090" y="60275"/>
              <a:ext cx="1927196" cy="634943"/>
            </a:xfrm>
            <a:custGeom>
              <a:avLst/>
              <a:gdLst>
                <a:gd name="T0" fmla="*/ 88 w 916"/>
                <a:gd name="T1" fmla="*/ 44 h 273"/>
                <a:gd name="T2" fmla="*/ 44 w 916"/>
                <a:gd name="T3" fmla="*/ 0 h 273"/>
                <a:gd name="T4" fmla="*/ 0 w 916"/>
                <a:gd name="T5" fmla="*/ 44 h 273"/>
                <a:gd name="T6" fmla="*/ 38 w 916"/>
                <a:gd name="T7" fmla="*/ 88 h 273"/>
                <a:gd name="T8" fmla="*/ 38 w 916"/>
                <a:gd name="T9" fmla="*/ 192 h 273"/>
                <a:gd name="T10" fmla="*/ 776 w 916"/>
                <a:gd name="T11" fmla="*/ 192 h 273"/>
                <a:gd name="T12" fmla="*/ 845 w 916"/>
                <a:gd name="T13" fmla="*/ 261 h 273"/>
                <a:gd name="T14" fmla="*/ 845 w 916"/>
                <a:gd name="T15" fmla="*/ 273 h 273"/>
                <a:gd name="T16" fmla="*/ 916 w 916"/>
                <a:gd name="T17" fmla="*/ 273 h 273"/>
                <a:gd name="T18" fmla="*/ 916 w 916"/>
                <a:gd name="T19" fmla="*/ 242 h 273"/>
                <a:gd name="T20" fmla="*/ 845 w 916"/>
                <a:gd name="T21" fmla="*/ 242 h 273"/>
                <a:gd name="T22" fmla="*/ 845 w 916"/>
                <a:gd name="T23" fmla="*/ 246 h 273"/>
                <a:gd name="T24" fmla="*/ 781 w 916"/>
                <a:gd name="T25" fmla="*/ 181 h 273"/>
                <a:gd name="T26" fmla="*/ 49 w 916"/>
                <a:gd name="T27" fmla="*/ 181 h 273"/>
                <a:gd name="T28" fmla="*/ 49 w 916"/>
                <a:gd name="T29" fmla="*/ 88 h 273"/>
                <a:gd name="T30" fmla="*/ 88 w 916"/>
                <a:gd name="T31" fmla="*/ 44 h 273"/>
                <a:gd name="T32" fmla="*/ 44 w 916"/>
                <a:gd name="T33" fmla="*/ 72 h 273"/>
                <a:gd name="T34" fmla="*/ 16 w 916"/>
                <a:gd name="T35" fmla="*/ 44 h 273"/>
                <a:gd name="T36" fmla="*/ 44 w 916"/>
                <a:gd name="T37" fmla="*/ 16 h 273"/>
                <a:gd name="T38" fmla="*/ 72 w 916"/>
                <a:gd name="T39" fmla="*/ 44 h 273"/>
                <a:gd name="T40" fmla="*/ 44 w 916"/>
                <a:gd name="T41" fmla="*/ 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6" h="273">
                  <a:moveTo>
                    <a:pt x="88" y="44"/>
                  </a:moveTo>
                  <a:cubicBezTo>
                    <a:pt x="88" y="20"/>
                    <a:pt x="68" y="0"/>
                    <a:pt x="44" y="0"/>
                  </a:cubicBezTo>
                  <a:cubicBezTo>
                    <a:pt x="19" y="0"/>
                    <a:pt x="0" y="20"/>
                    <a:pt x="0" y="44"/>
                  </a:cubicBezTo>
                  <a:cubicBezTo>
                    <a:pt x="0" y="67"/>
                    <a:pt x="16" y="85"/>
                    <a:pt x="38" y="88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772" y="192"/>
                    <a:pt x="776" y="192"/>
                  </a:cubicBezTo>
                  <a:cubicBezTo>
                    <a:pt x="779" y="195"/>
                    <a:pt x="831" y="247"/>
                    <a:pt x="845" y="261"/>
                  </a:cubicBezTo>
                  <a:cubicBezTo>
                    <a:pt x="845" y="273"/>
                    <a:pt x="845" y="273"/>
                    <a:pt x="845" y="273"/>
                  </a:cubicBezTo>
                  <a:cubicBezTo>
                    <a:pt x="916" y="273"/>
                    <a:pt x="916" y="273"/>
                    <a:pt x="916" y="273"/>
                  </a:cubicBezTo>
                  <a:cubicBezTo>
                    <a:pt x="916" y="242"/>
                    <a:pt x="916" y="242"/>
                    <a:pt x="916" y="242"/>
                  </a:cubicBezTo>
                  <a:cubicBezTo>
                    <a:pt x="845" y="242"/>
                    <a:pt x="845" y="242"/>
                    <a:pt x="845" y="242"/>
                  </a:cubicBezTo>
                  <a:cubicBezTo>
                    <a:pt x="845" y="246"/>
                    <a:pt x="845" y="246"/>
                    <a:pt x="845" y="246"/>
                  </a:cubicBezTo>
                  <a:cubicBezTo>
                    <a:pt x="781" y="181"/>
                    <a:pt x="781" y="181"/>
                    <a:pt x="781" y="181"/>
                  </a:cubicBezTo>
                  <a:cubicBezTo>
                    <a:pt x="781" y="181"/>
                    <a:pt x="60" y="181"/>
                    <a:pt x="49" y="181"/>
                  </a:cubicBezTo>
                  <a:cubicBezTo>
                    <a:pt x="49" y="173"/>
                    <a:pt x="49" y="108"/>
                    <a:pt x="49" y="88"/>
                  </a:cubicBezTo>
                  <a:cubicBezTo>
                    <a:pt x="71" y="86"/>
                    <a:pt x="88" y="67"/>
                    <a:pt x="88" y="44"/>
                  </a:cubicBezTo>
                  <a:close/>
                  <a:moveTo>
                    <a:pt x="44" y="72"/>
                  </a:moveTo>
                  <a:cubicBezTo>
                    <a:pt x="29" y="72"/>
                    <a:pt x="16" y="59"/>
                    <a:pt x="16" y="44"/>
                  </a:cubicBezTo>
                  <a:cubicBezTo>
                    <a:pt x="16" y="29"/>
                    <a:pt x="29" y="16"/>
                    <a:pt x="44" y="16"/>
                  </a:cubicBezTo>
                  <a:cubicBezTo>
                    <a:pt x="59" y="16"/>
                    <a:pt x="72" y="29"/>
                    <a:pt x="72" y="44"/>
                  </a:cubicBezTo>
                  <a:cubicBezTo>
                    <a:pt x="72" y="59"/>
                    <a:pt x="59" y="72"/>
                    <a:pt x="44" y="7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7" name="Freeform 549"/>
            <p:cNvSpPr>
              <a:spLocks noEditPoints="1"/>
            </p:cNvSpPr>
            <p:nvPr/>
          </p:nvSpPr>
          <p:spPr bwMode="auto">
            <a:xfrm>
              <a:off x="8975787" y="60275"/>
              <a:ext cx="1666499" cy="469563"/>
            </a:xfrm>
            <a:custGeom>
              <a:avLst/>
              <a:gdLst>
                <a:gd name="T0" fmla="*/ 89 w 792"/>
                <a:gd name="T1" fmla="*/ 44 h 202"/>
                <a:gd name="T2" fmla="*/ 45 w 792"/>
                <a:gd name="T3" fmla="*/ 0 h 202"/>
                <a:gd name="T4" fmla="*/ 0 w 792"/>
                <a:gd name="T5" fmla="*/ 44 h 202"/>
                <a:gd name="T6" fmla="*/ 40 w 792"/>
                <a:gd name="T7" fmla="*/ 88 h 202"/>
                <a:gd name="T8" fmla="*/ 40 w 792"/>
                <a:gd name="T9" fmla="*/ 148 h 202"/>
                <a:gd name="T10" fmla="*/ 675 w 792"/>
                <a:gd name="T11" fmla="*/ 148 h 202"/>
                <a:gd name="T12" fmla="*/ 721 w 792"/>
                <a:gd name="T13" fmla="*/ 194 h 202"/>
                <a:gd name="T14" fmla="*/ 721 w 792"/>
                <a:gd name="T15" fmla="*/ 193 h 202"/>
                <a:gd name="T16" fmla="*/ 721 w 792"/>
                <a:gd name="T17" fmla="*/ 202 h 202"/>
                <a:gd name="T18" fmla="*/ 792 w 792"/>
                <a:gd name="T19" fmla="*/ 202 h 202"/>
                <a:gd name="T20" fmla="*/ 792 w 792"/>
                <a:gd name="T21" fmla="*/ 170 h 202"/>
                <a:gd name="T22" fmla="*/ 721 w 792"/>
                <a:gd name="T23" fmla="*/ 170 h 202"/>
                <a:gd name="T24" fmla="*/ 721 w 792"/>
                <a:gd name="T25" fmla="*/ 178 h 202"/>
                <a:gd name="T26" fmla="*/ 680 w 792"/>
                <a:gd name="T27" fmla="*/ 137 h 202"/>
                <a:gd name="T28" fmla="*/ 51 w 792"/>
                <a:gd name="T29" fmla="*/ 137 h 202"/>
                <a:gd name="T30" fmla="*/ 51 w 792"/>
                <a:gd name="T31" fmla="*/ 88 h 202"/>
                <a:gd name="T32" fmla="*/ 89 w 792"/>
                <a:gd name="T33" fmla="*/ 44 h 202"/>
                <a:gd name="T34" fmla="*/ 45 w 792"/>
                <a:gd name="T35" fmla="*/ 72 h 202"/>
                <a:gd name="T36" fmla="*/ 17 w 792"/>
                <a:gd name="T37" fmla="*/ 44 h 202"/>
                <a:gd name="T38" fmla="*/ 45 w 792"/>
                <a:gd name="T39" fmla="*/ 16 h 202"/>
                <a:gd name="T40" fmla="*/ 72 w 792"/>
                <a:gd name="T41" fmla="*/ 44 h 202"/>
                <a:gd name="T42" fmla="*/ 45 w 792"/>
                <a:gd name="T43" fmla="*/ 7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2" h="202">
                  <a:moveTo>
                    <a:pt x="89" y="44"/>
                  </a:moveTo>
                  <a:cubicBezTo>
                    <a:pt x="89" y="20"/>
                    <a:pt x="69" y="0"/>
                    <a:pt x="45" y="0"/>
                  </a:cubicBezTo>
                  <a:cubicBezTo>
                    <a:pt x="20" y="0"/>
                    <a:pt x="0" y="20"/>
                    <a:pt x="0" y="44"/>
                  </a:cubicBezTo>
                  <a:cubicBezTo>
                    <a:pt x="0" y="67"/>
                    <a:pt x="18" y="86"/>
                    <a:pt x="40" y="88"/>
                  </a:cubicBezTo>
                  <a:cubicBezTo>
                    <a:pt x="40" y="148"/>
                    <a:pt x="40" y="148"/>
                    <a:pt x="40" y="148"/>
                  </a:cubicBezTo>
                  <a:cubicBezTo>
                    <a:pt x="40" y="148"/>
                    <a:pt x="671" y="148"/>
                    <a:pt x="675" y="148"/>
                  </a:cubicBezTo>
                  <a:cubicBezTo>
                    <a:pt x="678" y="151"/>
                    <a:pt x="721" y="194"/>
                    <a:pt x="721" y="194"/>
                  </a:cubicBezTo>
                  <a:cubicBezTo>
                    <a:pt x="721" y="193"/>
                    <a:pt x="721" y="193"/>
                    <a:pt x="721" y="193"/>
                  </a:cubicBezTo>
                  <a:cubicBezTo>
                    <a:pt x="721" y="202"/>
                    <a:pt x="721" y="202"/>
                    <a:pt x="721" y="202"/>
                  </a:cubicBezTo>
                  <a:cubicBezTo>
                    <a:pt x="792" y="202"/>
                    <a:pt x="792" y="202"/>
                    <a:pt x="792" y="202"/>
                  </a:cubicBezTo>
                  <a:cubicBezTo>
                    <a:pt x="792" y="170"/>
                    <a:pt x="792" y="170"/>
                    <a:pt x="792" y="170"/>
                  </a:cubicBezTo>
                  <a:cubicBezTo>
                    <a:pt x="721" y="170"/>
                    <a:pt x="721" y="170"/>
                    <a:pt x="721" y="170"/>
                  </a:cubicBezTo>
                  <a:cubicBezTo>
                    <a:pt x="721" y="178"/>
                    <a:pt x="721" y="178"/>
                    <a:pt x="721" y="178"/>
                  </a:cubicBezTo>
                  <a:cubicBezTo>
                    <a:pt x="680" y="137"/>
                    <a:pt x="680" y="137"/>
                    <a:pt x="680" y="137"/>
                  </a:cubicBezTo>
                  <a:cubicBezTo>
                    <a:pt x="680" y="137"/>
                    <a:pt x="61" y="137"/>
                    <a:pt x="51" y="137"/>
                  </a:cubicBezTo>
                  <a:cubicBezTo>
                    <a:pt x="51" y="131"/>
                    <a:pt x="51" y="102"/>
                    <a:pt x="51" y="88"/>
                  </a:cubicBezTo>
                  <a:cubicBezTo>
                    <a:pt x="72" y="85"/>
                    <a:pt x="89" y="67"/>
                    <a:pt x="89" y="44"/>
                  </a:cubicBezTo>
                  <a:close/>
                  <a:moveTo>
                    <a:pt x="45" y="72"/>
                  </a:moveTo>
                  <a:cubicBezTo>
                    <a:pt x="29" y="72"/>
                    <a:pt x="17" y="59"/>
                    <a:pt x="17" y="44"/>
                  </a:cubicBezTo>
                  <a:cubicBezTo>
                    <a:pt x="17" y="29"/>
                    <a:pt x="29" y="16"/>
                    <a:pt x="45" y="16"/>
                  </a:cubicBezTo>
                  <a:cubicBezTo>
                    <a:pt x="60" y="16"/>
                    <a:pt x="72" y="29"/>
                    <a:pt x="72" y="44"/>
                  </a:cubicBezTo>
                  <a:cubicBezTo>
                    <a:pt x="72" y="59"/>
                    <a:pt x="60" y="72"/>
                    <a:pt x="45" y="7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8" name="Freeform 550"/>
            <p:cNvSpPr>
              <a:spLocks noEditPoints="1"/>
            </p:cNvSpPr>
            <p:nvPr/>
          </p:nvSpPr>
          <p:spPr bwMode="auto">
            <a:xfrm>
              <a:off x="9724955" y="-119871"/>
              <a:ext cx="917331" cy="482360"/>
            </a:xfrm>
            <a:custGeom>
              <a:avLst/>
              <a:gdLst>
                <a:gd name="T0" fmla="*/ 52 w 436"/>
                <a:gd name="T1" fmla="*/ 0 h 207"/>
                <a:gd name="T2" fmla="*/ 0 w 436"/>
                <a:gd name="T3" fmla="*/ 52 h 207"/>
                <a:gd name="T4" fmla="*/ 0 w 436"/>
                <a:gd name="T5" fmla="*/ 198 h 207"/>
                <a:gd name="T6" fmla="*/ 365 w 436"/>
                <a:gd name="T7" fmla="*/ 198 h 207"/>
                <a:gd name="T8" fmla="*/ 365 w 436"/>
                <a:gd name="T9" fmla="*/ 207 h 207"/>
                <a:gd name="T10" fmla="*/ 436 w 436"/>
                <a:gd name="T11" fmla="*/ 207 h 207"/>
                <a:gd name="T12" fmla="*/ 436 w 436"/>
                <a:gd name="T13" fmla="*/ 175 h 207"/>
                <a:gd name="T14" fmla="*/ 365 w 436"/>
                <a:gd name="T15" fmla="*/ 175 h 207"/>
                <a:gd name="T16" fmla="*/ 365 w 436"/>
                <a:gd name="T17" fmla="*/ 187 h 207"/>
                <a:gd name="T18" fmla="*/ 11 w 436"/>
                <a:gd name="T19" fmla="*/ 187 h 207"/>
                <a:gd name="T20" fmla="*/ 11 w 436"/>
                <a:gd name="T21" fmla="*/ 57 h 207"/>
                <a:gd name="T22" fmla="*/ 64 w 436"/>
                <a:gd name="T23" fmla="*/ 4 h 207"/>
                <a:gd name="T24" fmla="*/ 64 w 436"/>
                <a:gd name="T25" fmla="*/ 77 h 207"/>
                <a:gd name="T26" fmla="*/ 25 w 436"/>
                <a:gd name="T27" fmla="*/ 121 h 207"/>
                <a:gd name="T28" fmla="*/ 69 w 436"/>
                <a:gd name="T29" fmla="*/ 166 h 207"/>
                <a:gd name="T30" fmla="*/ 114 w 436"/>
                <a:gd name="T31" fmla="*/ 121 h 207"/>
                <a:gd name="T32" fmla="*/ 75 w 436"/>
                <a:gd name="T33" fmla="*/ 77 h 207"/>
                <a:gd name="T34" fmla="*/ 75 w 436"/>
                <a:gd name="T35" fmla="*/ 0 h 207"/>
                <a:gd name="T36" fmla="*/ 52 w 436"/>
                <a:gd name="T37" fmla="*/ 0 h 207"/>
                <a:gd name="T38" fmla="*/ 97 w 436"/>
                <a:gd name="T39" fmla="*/ 121 h 207"/>
                <a:gd name="T40" fmla="*/ 69 w 436"/>
                <a:gd name="T41" fmla="*/ 149 h 207"/>
                <a:gd name="T42" fmla="*/ 41 w 436"/>
                <a:gd name="T43" fmla="*/ 121 h 207"/>
                <a:gd name="T44" fmla="*/ 69 w 436"/>
                <a:gd name="T45" fmla="*/ 93 h 207"/>
                <a:gd name="T46" fmla="*/ 97 w 436"/>
                <a:gd name="T47" fmla="*/ 12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6" h="207">
                  <a:moveTo>
                    <a:pt x="52" y="0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365" y="198"/>
                    <a:pt x="365" y="198"/>
                    <a:pt x="365" y="198"/>
                  </a:cubicBezTo>
                  <a:cubicBezTo>
                    <a:pt x="365" y="207"/>
                    <a:pt x="365" y="207"/>
                    <a:pt x="36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436" y="175"/>
                    <a:pt x="436" y="175"/>
                    <a:pt x="436" y="175"/>
                  </a:cubicBezTo>
                  <a:cubicBezTo>
                    <a:pt x="365" y="175"/>
                    <a:pt x="365" y="175"/>
                    <a:pt x="365" y="175"/>
                  </a:cubicBezTo>
                  <a:cubicBezTo>
                    <a:pt x="365" y="187"/>
                    <a:pt x="365" y="187"/>
                    <a:pt x="365" y="187"/>
                  </a:cubicBezTo>
                  <a:cubicBezTo>
                    <a:pt x="328" y="187"/>
                    <a:pt x="21" y="187"/>
                    <a:pt x="11" y="187"/>
                  </a:cubicBezTo>
                  <a:cubicBezTo>
                    <a:pt x="11" y="177"/>
                    <a:pt x="11" y="61"/>
                    <a:pt x="11" y="57"/>
                  </a:cubicBezTo>
                  <a:cubicBezTo>
                    <a:pt x="13" y="54"/>
                    <a:pt x="49" y="18"/>
                    <a:pt x="64" y="4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42" y="80"/>
                    <a:pt x="25" y="99"/>
                    <a:pt x="25" y="121"/>
                  </a:cubicBezTo>
                  <a:cubicBezTo>
                    <a:pt x="25" y="146"/>
                    <a:pt x="45" y="166"/>
                    <a:pt x="69" y="166"/>
                  </a:cubicBezTo>
                  <a:cubicBezTo>
                    <a:pt x="94" y="166"/>
                    <a:pt x="114" y="146"/>
                    <a:pt x="114" y="121"/>
                  </a:cubicBezTo>
                  <a:cubicBezTo>
                    <a:pt x="114" y="99"/>
                    <a:pt x="97" y="80"/>
                    <a:pt x="75" y="77"/>
                  </a:cubicBezTo>
                  <a:cubicBezTo>
                    <a:pt x="75" y="0"/>
                    <a:pt x="75" y="0"/>
                    <a:pt x="75" y="0"/>
                  </a:cubicBezTo>
                  <a:lnTo>
                    <a:pt x="52" y="0"/>
                  </a:lnTo>
                  <a:close/>
                  <a:moveTo>
                    <a:pt x="97" y="121"/>
                  </a:moveTo>
                  <a:cubicBezTo>
                    <a:pt x="97" y="136"/>
                    <a:pt x="84" y="149"/>
                    <a:pt x="69" y="149"/>
                  </a:cubicBezTo>
                  <a:cubicBezTo>
                    <a:pt x="54" y="149"/>
                    <a:pt x="41" y="136"/>
                    <a:pt x="41" y="121"/>
                  </a:cubicBezTo>
                  <a:cubicBezTo>
                    <a:pt x="41" y="106"/>
                    <a:pt x="54" y="93"/>
                    <a:pt x="69" y="93"/>
                  </a:cubicBezTo>
                  <a:cubicBezTo>
                    <a:pt x="84" y="93"/>
                    <a:pt x="97" y="106"/>
                    <a:pt x="97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19" name="Freeform 551"/>
            <p:cNvSpPr>
              <a:spLocks noEditPoints="1"/>
            </p:cNvSpPr>
            <p:nvPr/>
          </p:nvSpPr>
          <p:spPr bwMode="auto">
            <a:xfrm>
              <a:off x="10039926" y="-119871"/>
              <a:ext cx="187736" cy="386872"/>
            </a:xfrm>
            <a:custGeom>
              <a:avLst/>
              <a:gdLst>
                <a:gd name="T0" fmla="*/ 39 w 89"/>
                <a:gd name="T1" fmla="*/ 0 h 166"/>
                <a:gd name="T2" fmla="*/ 39 w 89"/>
                <a:gd name="T3" fmla="*/ 77 h 166"/>
                <a:gd name="T4" fmla="*/ 0 w 89"/>
                <a:gd name="T5" fmla="*/ 121 h 166"/>
                <a:gd name="T6" fmla="*/ 44 w 89"/>
                <a:gd name="T7" fmla="*/ 166 h 166"/>
                <a:gd name="T8" fmla="*/ 89 w 89"/>
                <a:gd name="T9" fmla="*/ 121 h 166"/>
                <a:gd name="T10" fmla="*/ 50 w 89"/>
                <a:gd name="T11" fmla="*/ 77 h 166"/>
                <a:gd name="T12" fmla="*/ 50 w 89"/>
                <a:gd name="T13" fmla="*/ 0 h 166"/>
                <a:gd name="T14" fmla="*/ 39 w 89"/>
                <a:gd name="T15" fmla="*/ 0 h 166"/>
                <a:gd name="T16" fmla="*/ 72 w 89"/>
                <a:gd name="T17" fmla="*/ 121 h 166"/>
                <a:gd name="T18" fmla="*/ 44 w 89"/>
                <a:gd name="T19" fmla="*/ 149 h 166"/>
                <a:gd name="T20" fmla="*/ 17 w 89"/>
                <a:gd name="T21" fmla="*/ 121 h 166"/>
                <a:gd name="T22" fmla="*/ 44 w 89"/>
                <a:gd name="T23" fmla="*/ 93 h 166"/>
                <a:gd name="T24" fmla="*/ 72 w 89"/>
                <a:gd name="T25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166">
                  <a:moveTo>
                    <a:pt x="39" y="0"/>
                  </a:moveTo>
                  <a:cubicBezTo>
                    <a:pt x="39" y="77"/>
                    <a:pt x="39" y="77"/>
                    <a:pt x="39" y="77"/>
                  </a:cubicBezTo>
                  <a:cubicBezTo>
                    <a:pt x="17" y="80"/>
                    <a:pt x="0" y="99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9" y="146"/>
                    <a:pt x="89" y="121"/>
                  </a:cubicBezTo>
                  <a:cubicBezTo>
                    <a:pt x="89" y="99"/>
                    <a:pt x="72" y="80"/>
                    <a:pt x="50" y="77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39" y="0"/>
                  </a:lnTo>
                  <a:close/>
                  <a:moveTo>
                    <a:pt x="72" y="121"/>
                  </a:moveTo>
                  <a:cubicBezTo>
                    <a:pt x="72" y="136"/>
                    <a:pt x="60" y="149"/>
                    <a:pt x="44" y="149"/>
                  </a:cubicBezTo>
                  <a:cubicBezTo>
                    <a:pt x="29" y="149"/>
                    <a:pt x="17" y="136"/>
                    <a:pt x="17" y="121"/>
                  </a:cubicBezTo>
                  <a:cubicBezTo>
                    <a:pt x="17" y="106"/>
                    <a:pt x="29" y="93"/>
                    <a:pt x="44" y="93"/>
                  </a:cubicBezTo>
                  <a:cubicBezTo>
                    <a:pt x="60" y="93"/>
                    <a:pt x="72" y="106"/>
                    <a:pt x="72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0" name="Freeform 552"/>
            <p:cNvSpPr>
              <a:spLocks noEditPoints="1"/>
            </p:cNvSpPr>
            <p:nvPr/>
          </p:nvSpPr>
          <p:spPr bwMode="auto">
            <a:xfrm>
              <a:off x="6892884" y="-5680"/>
              <a:ext cx="681548" cy="347497"/>
            </a:xfrm>
            <a:custGeom>
              <a:avLst/>
              <a:gdLst>
                <a:gd name="T0" fmla="*/ 280 w 324"/>
                <a:gd name="T1" fmla="*/ 28 h 149"/>
                <a:gd name="T2" fmla="*/ 236 w 324"/>
                <a:gd name="T3" fmla="*/ 72 h 149"/>
                <a:gd name="T4" fmla="*/ 276 w 324"/>
                <a:gd name="T5" fmla="*/ 116 h 149"/>
                <a:gd name="T6" fmla="*/ 276 w 324"/>
                <a:gd name="T7" fmla="*/ 138 h 149"/>
                <a:gd name="T8" fmla="*/ 96 w 324"/>
                <a:gd name="T9" fmla="*/ 138 h 149"/>
                <a:gd name="T10" fmla="*/ 96 w 324"/>
                <a:gd name="T11" fmla="*/ 0 h 149"/>
                <a:gd name="T12" fmla="*/ 0 w 324"/>
                <a:gd name="T13" fmla="*/ 0 h 149"/>
                <a:gd name="T14" fmla="*/ 0 w 324"/>
                <a:gd name="T15" fmla="*/ 11 h 149"/>
                <a:gd name="T16" fmla="*/ 85 w 324"/>
                <a:gd name="T17" fmla="*/ 11 h 149"/>
                <a:gd name="T18" fmla="*/ 85 w 324"/>
                <a:gd name="T19" fmla="*/ 149 h 149"/>
                <a:gd name="T20" fmla="*/ 287 w 324"/>
                <a:gd name="T21" fmla="*/ 149 h 149"/>
                <a:gd name="T22" fmla="*/ 287 w 324"/>
                <a:gd name="T23" fmla="*/ 116 h 149"/>
                <a:gd name="T24" fmla="*/ 324 w 324"/>
                <a:gd name="T25" fmla="*/ 72 h 149"/>
                <a:gd name="T26" fmla="*/ 280 w 324"/>
                <a:gd name="T27" fmla="*/ 28 h 149"/>
                <a:gd name="T28" fmla="*/ 280 w 324"/>
                <a:gd name="T29" fmla="*/ 100 h 149"/>
                <a:gd name="T30" fmla="*/ 252 w 324"/>
                <a:gd name="T31" fmla="*/ 72 h 149"/>
                <a:gd name="T32" fmla="*/ 280 w 324"/>
                <a:gd name="T33" fmla="*/ 44 h 149"/>
                <a:gd name="T34" fmla="*/ 308 w 324"/>
                <a:gd name="T35" fmla="*/ 72 h 149"/>
                <a:gd name="T36" fmla="*/ 280 w 324"/>
                <a:gd name="T37" fmla="*/ 10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4" h="149">
                  <a:moveTo>
                    <a:pt x="280" y="28"/>
                  </a:moveTo>
                  <a:cubicBezTo>
                    <a:pt x="256" y="28"/>
                    <a:pt x="236" y="48"/>
                    <a:pt x="236" y="72"/>
                  </a:cubicBezTo>
                  <a:cubicBezTo>
                    <a:pt x="236" y="95"/>
                    <a:pt x="253" y="114"/>
                    <a:pt x="276" y="116"/>
                  </a:cubicBezTo>
                  <a:cubicBezTo>
                    <a:pt x="276" y="123"/>
                    <a:pt x="276" y="133"/>
                    <a:pt x="276" y="138"/>
                  </a:cubicBezTo>
                  <a:cubicBezTo>
                    <a:pt x="266" y="138"/>
                    <a:pt x="106" y="138"/>
                    <a:pt x="96" y="138"/>
                  </a:cubicBezTo>
                  <a:cubicBezTo>
                    <a:pt x="96" y="128"/>
                    <a:pt x="96" y="0"/>
                    <a:pt x="9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5" y="11"/>
                    <a:pt x="77" y="11"/>
                    <a:pt x="85" y="11"/>
                  </a:cubicBezTo>
                  <a:cubicBezTo>
                    <a:pt x="85" y="21"/>
                    <a:pt x="85" y="149"/>
                    <a:pt x="85" y="149"/>
                  </a:cubicBezTo>
                  <a:cubicBezTo>
                    <a:pt x="287" y="149"/>
                    <a:pt x="287" y="149"/>
                    <a:pt x="287" y="149"/>
                  </a:cubicBezTo>
                  <a:cubicBezTo>
                    <a:pt x="287" y="116"/>
                    <a:pt x="287" y="116"/>
                    <a:pt x="287" y="116"/>
                  </a:cubicBezTo>
                  <a:cubicBezTo>
                    <a:pt x="308" y="112"/>
                    <a:pt x="324" y="94"/>
                    <a:pt x="324" y="72"/>
                  </a:cubicBezTo>
                  <a:cubicBezTo>
                    <a:pt x="324" y="48"/>
                    <a:pt x="304" y="28"/>
                    <a:pt x="280" y="28"/>
                  </a:cubicBezTo>
                  <a:close/>
                  <a:moveTo>
                    <a:pt x="280" y="100"/>
                  </a:moveTo>
                  <a:cubicBezTo>
                    <a:pt x="265" y="100"/>
                    <a:pt x="252" y="87"/>
                    <a:pt x="252" y="72"/>
                  </a:cubicBezTo>
                  <a:cubicBezTo>
                    <a:pt x="252" y="57"/>
                    <a:pt x="265" y="44"/>
                    <a:pt x="280" y="44"/>
                  </a:cubicBezTo>
                  <a:cubicBezTo>
                    <a:pt x="295" y="44"/>
                    <a:pt x="308" y="57"/>
                    <a:pt x="308" y="72"/>
                  </a:cubicBezTo>
                  <a:cubicBezTo>
                    <a:pt x="308" y="87"/>
                    <a:pt x="295" y="100"/>
                    <a:pt x="280" y="1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1" name="Freeform 553"/>
            <p:cNvSpPr>
              <a:spLocks noEditPoints="1"/>
            </p:cNvSpPr>
            <p:nvPr/>
          </p:nvSpPr>
          <p:spPr bwMode="auto">
            <a:xfrm>
              <a:off x="6892884" y="-119871"/>
              <a:ext cx="1205609" cy="386872"/>
            </a:xfrm>
            <a:custGeom>
              <a:avLst/>
              <a:gdLst>
                <a:gd name="T0" fmla="*/ 529 w 573"/>
                <a:gd name="T1" fmla="*/ 77 h 166"/>
                <a:gd name="T2" fmla="*/ 484 w 573"/>
                <a:gd name="T3" fmla="*/ 117 h 166"/>
                <a:gd name="T4" fmla="*/ 410 w 573"/>
                <a:gd name="T5" fmla="*/ 117 h 166"/>
                <a:gd name="T6" fmla="*/ 410 w 573"/>
                <a:gd name="T7" fmla="*/ 10 h 166"/>
                <a:gd name="T8" fmla="*/ 158 w 573"/>
                <a:gd name="T9" fmla="*/ 10 h 166"/>
                <a:gd name="T10" fmla="*/ 158 w 573"/>
                <a:gd name="T11" fmla="*/ 0 h 166"/>
                <a:gd name="T12" fmla="*/ 147 w 573"/>
                <a:gd name="T13" fmla="*/ 0 h 166"/>
                <a:gd name="T14" fmla="*/ 147 w 573"/>
                <a:gd name="T15" fmla="*/ 10 h 166"/>
                <a:gd name="T16" fmla="*/ 0 w 573"/>
                <a:gd name="T17" fmla="*/ 10 h 166"/>
                <a:gd name="T18" fmla="*/ 0 w 573"/>
                <a:gd name="T19" fmla="*/ 21 h 166"/>
                <a:gd name="T20" fmla="*/ 147 w 573"/>
                <a:gd name="T21" fmla="*/ 21 h 166"/>
                <a:gd name="T22" fmla="*/ 147 w 573"/>
                <a:gd name="T23" fmla="*/ 77 h 166"/>
                <a:gd name="T24" fmla="*/ 108 w 573"/>
                <a:gd name="T25" fmla="*/ 121 h 166"/>
                <a:gd name="T26" fmla="*/ 153 w 573"/>
                <a:gd name="T27" fmla="*/ 166 h 166"/>
                <a:gd name="T28" fmla="*/ 197 w 573"/>
                <a:gd name="T29" fmla="*/ 121 h 166"/>
                <a:gd name="T30" fmla="*/ 158 w 573"/>
                <a:gd name="T31" fmla="*/ 77 h 166"/>
                <a:gd name="T32" fmla="*/ 158 w 573"/>
                <a:gd name="T33" fmla="*/ 21 h 166"/>
                <a:gd name="T34" fmla="*/ 400 w 573"/>
                <a:gd name="T35" fmla="*/ 21 h 166"/>
                <a:gd name="T36" fmla="*/ 400 w 573"/>
                <a:gd name="T37" fmla="*/ 128 h 166"/>
                <a:gd name="T38" fmla="*/ 485 w 573"/>
                <a:gd name="T39" fmla="*/ 128 h 166"/>
                <a:gd name="T40" fmla="*/ 529 w 573"/>
                <a:gd name="T41" fmla="*/ 166 h 166"/>
                <a:gd name="T42" fmla="*/ 573 w 573"/>
                <a:gd name="T43" fmla="*/ 121 h 166"/>
                <a:gd name="T44" fmla="*/ 529 w 573"/>
                <a:gd name="T45" fmla="*/ 77 h 166"/>
                <a:gd name="T46" fmla="*/ 181 w 573"/>
                <a:gd name="T47" fmla="*/ 121 h 166"/>
                <a:gd name="T48" fmla="*/ 153 w 573"/>
                <a:gd name="T49" fmla="*/ 149 h 166"/>
                <a:gd name="T50" fmla="*/ 125 w 573"/>
                <a:gd name="T51" fmla="*/ 121 h 166"/>
                <a:gd name="T52" fmla="*/ 153 w 573"/>
                <a:gd name="T53" fmla="*/ 93 h 166"/>
                <a:gd name="T54" fmla="*/ 181 w 573"/>
                <a:gd name="T55" fmla="*/ 121 h 166"/>
                <a:gd name="T56" fmla="*/ 529 w 573"/>
                <a:gd name="T57" fmla="*/ 149 h 166"/>
                <a:gd name="T58" fmla="*/ 501 w 573"/>
                <a:gd name="T59" fmla="*/ 121 h 166"/>
                <a:gd name="T60" fmla="*/ 529 w 573"/>
                <a:gd name="T61" fmla="*/ 93 h 166"/>
                <a:gd name="T62" fmla="*/ 556 w 573"/>
                <a:gd name="T63" fmla="*/ 121 h 166"/>
                <a:gd name="T64" fmla="*/ 529 w 573"/>
                <a:gd name="T65" fmla="*/ 14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3" h="166">
                  <a:moveTo>
                    <a:pt x="529" y="77"/>
                  </a:moveTo>
                  <a:cubicBezTo>
                    <a:pt x="506" y="77"/>
                    <a:pt x="487" y="95"/>
                    <a:pt x="484" y="117"/>
                  </a:cubicBezTo>
                  <a:cubicBezTo>
                    <a:pt x="465" y="117"/>
                    <a:pt x="418" y="117"/>
                    <a:pt x="410" y="117"/>
                  </a:cubicBezTo>
                  <a:cubicBezTo>
                    <a:pt x="410" y="107"/>
                    <a:pt x="410" y="10"/>
                    <a:pt x="410" y="10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7" y="21"/>
                    <a:pt x="85" y="21"/>
                    <a:pt x="147" y="21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25" y="80"/>
                    <a:pt x="108" y="99"/>
                    <a:pt x="108" y="121"/>
                  </a:cubicBezTo>
                  <a:cubicBezTo>
                    <a:pt x="108" y="146"/>
                    <a:pt x="128" y="166"/>
                    <a:pt x="153" y="166"/>
                  </a:cubicBezTo>
                  <a:cubicBezTo>
                    <a:pt x="177" y="166"/>
                    <a:pt x="197" y="146"/>
                    <a:pt x="197" y="121"/>
                  </a:cubicBezTo>
                  <a:cubicBezTo>
                    <a:pt x="197" y="99"/>
                    <a:pt x="180" y="80"/>
                    <a:pt x="158" y="77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270" y="21"/>
                    <a:pt x="394" y="21"/>
                    <a:pt x="400" y="21"/>
                  </a:cubicBezTo>
                  <a:cubicBezTo>
                    <a:pt x="400" y="31"/>
                    <a:pt x="400" y="128"/>
                    <a:pt x="400" y="128"/>
                  </a:cubicBezTo>
                  <a:cubicBezTo>
                    <a:pt x="485" y="128"/>
                    <a:pt x="485" y="128"/>
                    <a:pt x="485" y="128"/>
                  </a:cubicBezTo>
                  <a:cubicBezTo>
                    <a:pt x="488" y="149"/>
                    <a:pt x="507" y="166"/>
                    <a:pt x="529" y="166"/>
                  </a:cubicBezTo>
                  <a:cubicBezTo>
                    <a:pt x="553" y="166"/>
                    <a:pt x="573" y="146"/>
                    <a:pt x="573" y="121"/>
                  </a:cubicBezTo>
                  <a:cubicBezTo>
                    <a:pt x="573" y="97"/>
                    <a:pt x="553" y="77"/>
                    <a:pt x="529" y="77"/>
                  </a:cubicBezTo>
                  <a:close/>
                  <a:moveTo>
                    <a:pt x="181" y="121"/>
                  </a:moveTo>
                  <a:cubicBezTo>
                    <a:pt x="181" y="136"/>
                    <a:pt x="168" y="149"/>
                    <a:pt x="153" y="149"/>
                  </a:cubicBezTo>
                  <a:cubicBezTo>
                    <a:pt x="137" y="149"/>
                    <a:pt x="125" y="136"/>
                    <a:pt x="125" y="121"/>
                  </a:cubicBezTo>
                  <a:cubicBezTo>
                    <a:pt x="125" y="106"/>
                    <a:pt x="137" y="93"/>
                    <a:pt x="153" y="93"/>
                  </a:cubicBezTo>
                  <a:cubicBezTo>
                    <a:pt x="168" y="93"/>
                    <a:pt x="181" y="106"/>
                    <a:pt x="181" y="121"/>
                  </a:cubicBezTo>
                  <a:close/>
                  <a:moveTo>
                    <a:pt x="529" y="149"/>
                  </a:moveTo>
                  <a:cubicBezTo>
                    <a:pt x="513" y="149"/>
                    <a:pt x="501" y="136"/>
                    <a:pt x="501" y="121"/>
                  </a:cubicBezTo>
                  <a:cubicBezTo>
                    <a:pt x="501" y="106"/>
                    <a:pt x="513" y="93"/>
                    <a:pt x="529" y="93"/>
                  </a:cubicBezTo>
                  <a:cubicBezTo>
                    <a:pt x="544" y="93"/>
                    <a:pt x="556" y="106"/>
                    <a:pt x="556" y="121"/>
                  </a:cubicBezTo>
                  <a:cubicBezTo>
                    <a:pt x="556" y="136"/>
                    <a:pt x="544" y="149"/>
                    <a:pt x="529" y="14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2" name="Freeform 554"/>
            <p:cNvSpPr>
              <a:spLocks noEditPoints="1"/>
            </p:cNvSpPr>
            <p:nvPr/>
          </p:nvSpPr>
          <p:spPr bwMode="auto">
            <a:xfrm>
              <a:off x="7862710" y="-119871"/>
              <a:ext cx="766074" cy="386872"/>
            </a:xfrm>
            <a:custGeom>
              <a:avLst/>
              <a:gdLst>
                <a:gd name="T0" fmla="*/ 0 w 364"/>
                <a:gd name="T1" fmla="*/ 0 h 166"/>
                <a:gd name="T2" fmla="*/ 0 w 364"/>
                <a:gd name="T3" fmla="*/ 57 h 166"/>
                <a:gd name="T4" fmla="*/ 316 w 364"/>
                <a:gd name="T5" fmla="*/ 57 h 166"/>
                <a:gd name="T6" fmla="*/ 316 w 364"/>
                <a:gd name="T7" fmla="*/ 77 h 166"/>
                <a:gd name="T8" fmla="*/ 276 w 364"/>
                <a:gd name="T9" fmla="*/ 121 h 166"/>
                <a:gd name="T10" fmla="*/ 320 w 364"/>
                <a:gd name="T11" fmla="*/ 166 h 166"/>
                <a:gd name="T12" fmla="*/ 364 w 364"/>
                <a:gd name="T13" fmla="*/ 121 h 166"/>
                <a:gd name="T14" fmla="*/ 327 w 364"/>
                <a:gd name="T15" fmla="*/ 77 h 166"/>
                <a:gd name="T16" fmla="*/ 327 w 364"/>
                <a:gd name="T17" fmla="*/ 46 h 166"/>
                <a:gd name="T18" fmla="*/ 11 w 364"/>
                <a:gd name="T19" fmla="*/ 46 h 166"/>
                <a:gd name="T20" fmla="*/ 11 w 364"/>
                <a:gd name="T21" fmla="*/ 0 h 166"/>
                <a:gd name="T22" fmla="*/ 0 w 364"/>
                <a:gd name="T23" fmla="*/ 0 h 166"/>
                <a:gd name="T24" fmla="*/ 348 w 364"/>
                <a:gd name="T25" fmla="*/ 121 h 166"/>
                <a:gd name="T26" fmla="*/ 320 w 364"/>
                <a:gd name="T27" fmla="*/ 149 h 166"/>
                <a:gd name="T28" fmla="*/ 292 w 364"/>
                <a:gd name="T29" fmla="*/ 121 h 166"/>
                <a:gd name="T30" fmla="*/ 320 w 364"/>
                <a:gd name="T31" fmla="*/ 93 h 166"/>
                <a:gd name="T32" fmla="*/ 348 w 364"/>
                <a:gd name="T33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4" h="166">
                  <a:moveTo>
                    <a:pt x="0" y="0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305" y="57"/>
                    <a:pt x="316" y="57"/>
                  </a:cubicBezTo>
                  <a:cubicBezTo>
                    <a:pt x="316" y="62"/>
                    <a:pt x="316" y="70"/>
                    <a:pt x="316" y="77"/>
                  </a:cubicBezTo>
                  <a:cubicBezTo>
                    <a:pt x="293" y="79"/>
                    <a:pt x="276" y="98"/>
                    <a:pt x="276" y="121"/>
                  </a:cubicBezTo>
                  <a:cubicBezTo>
                    <a:pt x="276" y="146"/>
                    <a:pt x="296" y="166"/>
                    <a:pt x="320" y="166"/>
                  </a:cubicBezTo>
                  <a:cubicBezTo>
                    <a:pt x="344" y="166"/>
                    <a:pt x="364" y="146"/>
                    <a:pt x="364" y="121"/>
                  </a:cubicBezTo>
                  <a:cubicBezTo>
                    <a:pt x="364" y="99"/>
                    <a:pt x="348" y="81"/>
                    <a:pt x="327" y="77"/>
                  </a:cubicBezTo>
                  <a:cubicBezTo>
                    <a:pt x="327" y="46"/>
                    <a:pt x="327" y="46"/>
                    <a:pt x="327" y="46"/>
                  </a:cubicBezTo>
                  <a:cubicBezTo>
                    <a:pt x="327" y="46"/>
                    <a:pt x="22" y="46"/>
                    <a:pt x="11" y="46"/>
                  </a:cubicBezTo>
                  <a:cubicBezTo>
                    <a:pt x="11" y="40"/>
                    <a:pt x="11" y="17"/>
                    <a:pt x="11" y="0"/>
                  </a:cubicBezTo>
                  <a:lnTo>
                    <a:pt x="0" y="0"/>
                  </a:lnTo>
                  <a:close/>
                  <a:moveTo>
                    <a:pt x="348" y="121"/>
                  </a:moveTo>
                  <a:cubicBezTo>
                    <a:pt x="348" y="136"/>
                    <a:pt x="335" y="149"/>
                    <a:pt x="320" y="149"/>
                  </a:cubicBezTo>
                  <a:cubicBezTo>
                    <a:pt x="305" y="149"/>
                    <a:pt x="292" y="136"/>
                    <a:pt x="292" y="121"/>
                  </a:cubicBezTo>
                  <a:cubicBezTo>
                    <a:pt x="292" y="106"/>
                    <a:pt x="305" y="93"/>
                    <a:pt x="320" y="93"/>
                  </a:cubicBezTo>
                  <a:cubicBezTo>
                    <a:pt x="335" y="93"/>
                    <a:pt x="348" y="106"/>
                    <a:pt x="348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3" name="Freeform 555"/>
            <p:cNvSpPr>
              <a:spLocks noEditPoints="1"/>
            </p:cNvSpPr>
            <p:nvPr/>
          </p:nvSpPr>
          <p:spPr bwMode="auto">
            <a:xfrm>
              <a:off x="6892884" y="-119871"/>
              <a:ext cx="2806269" cy="535519"/>
            </a:xfrm>
            <a:custGeom>
              <a:avLst/>
              <a:gdLst>
                <a:gd name="T0" fmla="*/ 1295 w 1334"/>
                <a:gd name="T1" fmla="*/ 77 h 230"/>
                <a:gd name="T2" fmla="*/ 1295 w 1334"/>
                <a:gd name="T3" fmla="*/ 0 h 230"/>
                <a:gd name="T4" fmla="*/ 1284 w 1334"/>
                <a:gd name="T5" fmla="*/ 0 h 230"/>
                <a:gd name="T6" fmla="*/ 1284 w 1334"/>
                <a:gd name="T7" fmla="*/ 77 h 230"/>
                <a:gd name="T8" fmla="*/ 1245 w 1334"/>
                <a:gd name="T9" fmla="*/ 121 h 230"/>
                <a:gd name="T10" fmla="*/ 1284 w 1334"/>
                <a:gd name="T11" fmla="*/ 165 h 230"/>
                <a:gd name="T12" fmla="*/ 1284 w 1334"/>
                <a:gd name="T13" fmla="*/ 190 h 230"/>
                <a:gd name="T14" fmla="*/ 1104 w 1334"/>
                <a:gd name="T15" fmla="*/ 190 h 230"/>
                <a:gd name="T16" fmla="*/ 1104 w 1334"/>
                <a:gd name="T17" fmla="*/ 51 h 230"/>
                <a:gd name="T18" fmla="*/ 836 w 1334"/>
                <a:gd name="T19" fmla="*/ 51 h 230"/>
                <a:gd name="T20" fmla="*/ 836 w 1334"/>
                <a:gd name="T21" fmla="*/ 219 h 230"/>
                <a:gd name="T22" fmla="*/ 661 w 1334"/>
                <a:gd name="T23" fmla="*/ 219 h 230"/>
                <a:gd name="T24" fmla="*/ 661 w 1334"/>
                <a:gd name="T25" fmla="*/ 165 h 230"/>
                <a:gd name="T26" fmla="*/ 701 w 1334"/>
                <a:gd name="T27" fmla="*/ 121 h 230"/>
                <a:gd name="T28" fmla="*/ 656 w 1334"/>
                <a:gd name="T29" fmla="*/ 77 h 230"/>
                <a:gd name="T30" fmla="*/ 612 w 1334"/>
                <a:gd name="T31" fmla="*/ 121 h 230"/>
                <a:gd name="T32" fmla="*/ 650 w 1334"/>
                <a:gd name="T33" fmla="*/ 165 h 230"/>
                <a:gd name="T34" fmla="*/ 650 w 1334"/>
                <a:gd name="T35" fmla="*/ 219 h 230"/>
                <a:gd name="T36" fmla="*/ 0 w 1334"/>
                <a:gd name="T37" fmla="*/ 219 h 230"/>
                <a:gd name="T38" fmla="*/ 0 w 1334"/>
                <a:gd name="T39" fmla="*/ 230 h 230"/>
                <a:gd name="T40" fmla="*/ 847 w 1334"/>
                <a:gd name="T41" fmla="*/ 230 h 230"/>
                <a:gd name="T42" fmla="*/ 847 w 1334"/>
                <a:gd name="T43" fmla="*/ 62 h 230"/>
                <a:gd name="T44" fmla="*/ 1093 w 1334"/>
                <a:gd name="T45" fmla="*/ 62 h 230"/>
                <a:gd name="T46" fmla="*/ 1093 w 1334"/>
                <a:gd name="T47" fmla="*/ 201 h 230"/>
                <a:gd name="T48" fmla="*/ 1295 w 1334"/>
                <a:gd name="T49" fmla="*/ 201 h 230"/>
                <a:gd name="T50" fmla="*/ 1295 w 1334"/>
                <a:gd name="T51" fmla="*/ 165 h 230"/>
                <a:gd name="T52" fmla="*/ 1334 w 1334"/>
                <a:gd name="T53" fmla="*/ 121 h 230"/>
                <a:gd name="T54" fmla="*/ 1295 w 1334"/>
                <a:gd name="T55" fmla="*/ 77 h 230"/>
                <a:gd name="T56" fmla="*/ 628 w 1334"/>
                <a:gd name="T57" fmla="*/ 121 h 230"/>
                <a:gd name="T58" fmla="*/ 656 w 1334"/>
                <a:gd name="T59" fmla="*/ 93 h 230"/>
                <a:gd name="T60" fmla="*/ 684 w 1334"/>
                <a:gd name="T61" fmla="*/ 121 h 230"/>
                <a:gd name="T62" fmla="*/ 656 w 1334"/>
                <a:gd name="T63" fmla="*/ 149 h 230"/>
                <a:gd name="T64" fmla="*/ 628 w 1334"/>
                <a:gd name="T65" fmla="*/ 121 h 230"/>
                <a:gd name="T66" fmla="*/ 1290 w 1334"/>
                <a:gd name="T67" fmla="*/ 149 h 230"/>
                <a:gd name="T68" fmla="*/ 1262 w 1334"/>
                <a:gd name="T69" fmla="*/ 121 h 230"/>
                <a:gd name="T70" fmla="*/ 1290 w 1334"/>
                <a:gd name="T71" fmla="*/ 93 h 230"/>
                <a:gd name="T72" fmla="*/ 1317 w 1334"/>
                <a:gd name="T73" fmla="*/ 121 h 230"/>
                <a:gd name="T74" fmla="*/ 1290 w 1334"/>
                <a:gd name="T75" fmla="*/ 14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34" h="230">
                  <a:moveTo>
                    <a:pt x="1295" y="77"/>
                  </a:moveTo>
                  <a:cubicBezTo>
                    <a:pt x="1295" y="0"/>
                    <a:pt x="1295" y="0"/>
                    <a:pt x="1295" y="0"/>
                  </a:cubicBezTo>
                  <a:cubicBezTo>
                    <a:pt x="1284" y="0"/>
                    <a:pt x="1284" y="0"/>
                    <a:pt x="1284" y="0"/>
                  </a:cubicBezTo>
                  <a:cubicBezTo>
                    <a:pt x="1284" y="77"/>
                    <a:pt x="1284" y="77"/>
                    <a:pt x="1284" y="77"/>
                  </a:cubicBezTo>
                  <a:cubicBezTo>
                    <a:pt x="1262" y="80"/>
                    <a:pt x="1245" y="99"/>
                    <a:pt x="1245" y="121"/>
                  </a:cubicBezTo>
                  <a:cubicBezTo>
                    <a:pt x="1245" y="144"/>
                    <a:pt x="1262" y="162"/>
                    <a:pt x="1284" y="165"/>
                  </a:cubicBezTo>
                  <a:cubicBezTo>
                    <a:pt x="1284" y="173"/>
                    <a:pt x="1284" y="185"/>
                    <a:pt x="1284" y="190"/>
                  </a:cubicBezTo>
                  <a:cubicBezTo>
                    <a:pt x="1274" y="190"/>
                    <a:pt x="1114" y="190"/>
                    <a:pt x="1104" y="190"/>
                  </a:cubicBezTo>
                  <a:cubicBezTo>
                    <a:pt x="1104" y="180"/>
                    <a:pt x="1104" y="51"/>
                    <a:pt x="1104" y="51"/>
                  </a:cubicBezTo>
                  <a:cubicBezTo>
                    <a:pt x="836" y="51"/>
                    <a:pt x="836" y="51"/>
                    <a:pt x="836" y="51"/>
                  </a:cubicBezTo>
                  <a:cubicBezTo>
                    <a:pt x="836" y="51"/>
                    <a:pt x="836" y="209"/>
                    <a:pt x="836" y="219"/>
                  </a:cubicBezTo>
                  <a:cubicBezTo>
                    <a:pt x="833" y="219"/>
                    <a:pt x="762" y="219"/>
                    <a:pt x="661" y="219"/>
                  </a:cubicBezTo>
                  <a:cubicBezTo>
                    <a:pt x="661" y="165"/>
                    <a:pt x="661" y="165"/>
                    <a:pt x="661" y="165"/>
                  </a:cubicBezTo>
                  <a:cubicBezTo>
                    <a:pt x="683" y="163"/>
                    <a:pt x="701" y="144"/>
                    <a:pt x="701" y="121"/>
                  </a:cubicBezTo>
                  <a:cubicBezTo>
                    <a:pt x="701" y="97"/>
                    <a:pt x="681" y="77"/>
                    <a:pt x="656" y="77"/>
                  </a:cubicBezTo>
                  <a:cubicBezTo>
                    <a:pt x="632" y="77"/>
                    <a:pt x="612" y="97"/>
                    <a:pt x="612" y="121"/>
                  </a:cubicBezTo>
                  <a:cubicBezTo>
                    <a:pt x="612" y="144"/>
                    <a:pt x="629" y="162"/>
                    <a:pt x="650" y="165"/>
                  </a:cubicBezTo>
                  <a:cubicBezTo>
                    <a:pt x="650" y="219"/>
                    <a:pt x="650" y="219"/>
                    <a:pt x="650" y="219"/>
                  </a:cubicBezTo>
                  <a:cubicBezTo>
                    <a:pt x="429" y="219"/>
                    <a:pt x="79" y="219"/>
                    <a:pt x="0" y="219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847" y="230"/>
                    <a:pt x="847" y="230"/>
                    <a:pt x="847" y="230"/>
                  </a:cubicBezTo>
                  <a:cubicBezTo>
                    <a:pt x="847" y="230"/>
                    <a:pt x="847" y="72"/>
                    <a:pt x="847" y="62"/>
                  </a:cubicBezTo>
                  <a:cubicBezTo>
                    <a:pt x="857" y="62"/>
                    <a:pt x="1083" y="62"/>
                    <a:pt x="1093" y="62"/>
                  </a:cubicBezTo>
                  <a:cubicBezTo>
                    <a:pt x="1093" y="72"/>
                    <a:pt x="1093" y="201"/>
                    <a:pt x="1093" y="201"/>
                  </a:cubicBezTo>
                  <a:cubicBezTo>
                    <a:pt x="1295" y="201"/>
                    <a:pt x="1295" y="201"/>
                    <a:pt x="1295" y="201"/>
                  </a:cubicBezTo>
                  <a:cubicBezTo>
                    <a:pt x="1295" y="165"/>
                    <a:pt x="1295" y="165"/>
                    <a:pt x="1295" y="165"/>
                  </a:cubicBezTo>
                  <a:cubicBezTo>
                    <a:pt x="1317" y="162"/>
                    <a:pt x="1334" y="144"/>
                    <a:pt x="1334" y="121"/>
                  </a:cubicBezTo>
                  <a:cubicBezTo>
                    <a:pt x="1334" y="99"/>
                    <a:pt x="1317" y="80"/>
                    <a:pt x="1295" y="77"/>
                  </a:cubicBezTo>
                  <a:close/>
                  <a:moveTo>
                    <a:pt x="628" y="121"/>
                  </a:moveTo>
                  <a:cubicBezTo>
                    <a:pt x="628" y="106"/>
                    <a:pt x="641" y="93"/>
                    <a:pt x="656" y="93"/>
                  </a:cubicBezTo>
                  <a:cubicBezTo>
                    <a:pt x="671" y="93"/>
                    <a:pt x="684" y="106"/>
                    <a:pt x="684" y="121"/>
                  </a:cubicBezTo>
                  <a:cubicBezTo>
                    <a:pt x="684" y="136"/>
                    <a:pt x="671" y="149"/>
                    <a:pt x="656" y="149"/>
                  </a:cubicBezTo>
                  <a:cubicBezTo>
                    <a:pt x="641" y="149"/>
                    <a:pt x="628" y="136"/>
                    <a:pt x="628" y="121"/>
                  </a:cubicBezTo>
                  <a:close/>
                  <a:moveTo>
                    <a:pt x="1290" y="149"/>
                  </a:moveTo>
                  <a:cubicBezTo>
                    <a:pt x="1274" y="149"/>
                    <a:pt x="1262" y="136"/>
                    <a:pt x="1262" y="121"/>
                  </a:cubicBezTo>
                  <a:cubicBezTo>
                    <a:pt x="1262" y="106"/>
                    <a:pt x="1274" y="93"/>
                    <a:pt x="1290" y="93"/>
                  </a:cubicBezTo>
                  <a:cubicBezTo>
                    <a:pt x="1305" y="93"/>
                    <a:pt x="1317" y="106"/>
                    <a:pt x="1317" y="121"/>
                  </a:cubicBezTo>
                  <a:cubicBezTo>
                    <a:pt x="1317" y="136"/>
                    <a:pt x="1305" y="149"/>
                    <a:pt x="1290" y="14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4" name="Rectangle 556"/>
            <p:cNvSpPr>
              <a:spLocks noChangeArrowheads="1"/>
            </p:cNvSpPr>
            <p:nvPr/>
          </p:nvSpPr>
          <p:spPr bwMode="auto">
            <a:xfrm>
              <a:off x="8935749" y="120324"/>
              <a:ext cx="21355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5" name="Freeform 557"/>
            <p:cNvSpPr>
              <a:spLocks noEditPoints="1"/>
            </p:cNvSpPr>
            <p:nvPr/>
          </p:nvSpPr>
          <p:spPr bwMode="auto">
            <a:xfrm>
              <a:off x="9242711" y="-119871"/>
              <a:ext cx="185068" cy="386872"/>
            </a:xfrm>
            <a:custGeom>
              <a:avLst/>
              <a:gdLst>
                <a:gd name="T0" fmla="*/ 39 w 88"/>
                <a:gd name="T1" fmla="*/ 0 h 166"/>
                <a:gd name="T2" fmla="*/ 39 w 88"/>
                <a:gd name="T3" fmla="*/ 77 h 166"/>
                <a:gd name="T4" fmla="*/ 0 w 88"/>
                <a:gd name="T5" fmla="*/ 121 h 166"/>
                <a:gd name="T6" fmla="*/ 44 w 88"/>
                <a:gd name="T7" fmla="*/ 166 h 166"/>
                <a:gd name="T8" fmla="*/ 88 w 88"/>
                <a:gd name="T9" fmla="*/ 121 h 166"/>
                <a:gd name="T10" fmla="*/ 50 w 88"/>
                <a:gd name="T11" fmla="*/ 77 h 166"/>
                <a:gd name="T12" fmla="*/ 50 w 88"/>
                <a:gd name="T13" fmla="*/ 0 h 166"/>
                <a:gd name="T14" fmla="*/ 39 w 88"/>
                <a:gd name="T15" fmla="*/ 0 h 166"/>
                <a:gd name="T16" fmla="*/ 72 w 88"/>
                <a:gd name="T17" fmla="*/ 121 h 166"/>
                <a:gd name="T18" fmla="*/ 44 w 88"/>
                <a:gd name="T19" fmla="*/ 149 h 166"/>
                <a:gd name="T20" fmla="*/ 16 w 88"/>
                <a:gd name="T21" fmla="*/ 121 h 166"/>
                <a:gd name="T22" fmla="*/ 44 w 88"/>
                <a:gd name="T23" fmla="*/ 93 h 166"/>
                <a:gd name="T24" fmla="*/ 72 w 88"/>
                <a:gd name="T25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66">
                  <a:moveTo>
                    <a:pt x="39" y="0"/>
                  </a:moveTo>
                  <a:cubicBezTo>
                    <a:pt x="39" y="77"/>
                    <a:pt x="39" y="77"/>
                    <a:pt x="39" y="77"/>
                  </a:cubicBezTo>
                  <a:cubicBezTo>
                    <a:pt x="17" y="80"/>
                    <a:pt x="0" y="99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8" y="146"/>
                    <a:pt x="88" y="121"/>
                  </a:cubicBezTo>
                  <a:cubicBezTo>
                    <a:pt x="88" y="99"/>
                    <a:pt x="71" y="80"/>
                    <a:pt x="50" y="77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39" y="0"/>
                  </a:lnTo>
                  <a:close/>
                  <a:moveTo>
                    <a:pt x="72" y="121"/>
                  </a:moveTo>
                  <a:cubicBezTo>
                    <a:pt x="72" y="136"/>
                    <a:pt x="59" y="149"/>
                    <a:pt x="44" y="149"/>
                  </a:cubicBezTo>
                  <a:cubicBezTo>
                    <a:pt x="29" y="149"/>
                    <a:pt x="16" y="136"/>
                    <a:pt x="16" y="121"/>
                  </a:cubicBezTo>
                  <a:cubicBezTo>
                    <a:pt x="16" y="106"/>
                    <a:pt x="29" y="93"/>
                    <a:pt x="44" y="93"/>
                  </a:cubicBezTo>
                  <a:cubicBezTo>
                    <a:pt x="59" y="93"/>
                    <a:pt x="72" y="106"/>
                    <a:pt x="72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6" name="Freeform 558"/>
            <p:cNvSpPr>
              <a:spLocks noEditPoints="1"/>
            </p:cNvSpPr>
            <p:nvPr/>
          </p:nvSpPr>
          <p:spPr bwMode="auto">
            <a:xfrm>
              <a:off x="10420738" y="113434"/>
              <a:ext cx="823018" cy="416405"/>
            </a:xfrm>
            <a:custGeom>
              <a:avLst/>
              <a:gdLst>
                <a:gd name="T0" fmla="*/ 24 w 391"/>
                <a:gd name="T1" fmla="*/ 47 h 179"/>
                <a:gd name="T2" fmla="*/ 46 w 391"/>
                <a:gd name="T3" fmla="*/ 29 h 179"/>
                <a:gd name="T4" fmla="*/ 119 w 391"/>
                <a:gd name="T5" fmla="*/ 29 h 179"/>
                <a:gd name="T6" fmla="*/ 250 w 391"/>
                <a:gd name="T7" fmla="*/ 169 h 179"/>
                <a:gd name="T8" fmla="*/ 321 w 391"/>
                <a:gd name="T9" fmla="*/ 169 h 179"/>
                <a:gd name="T10" fmla="*/ 321 w 391"/>
                <a:gd name="T11" fmla="*/ 179 h 179"/>
                <a:gd name="T12" fmla="*/ 391 w 391"/>
                <a:gd name="T13" fmla="*/ 179 h 179"/>
                <a:gd name="T14" fmla="*/ 391 w 391"/>
                <a:gd name="T15" fmla="*/ 147 h 179"/>
                <a:gd name="T16" fmla="*/ 321 w 391"/>
                <a:gd name="T17" fmla="*/ 147 h 179"/>
                <a:gd name="T18" fmla="*/ 321 w 391"/>
                <a:gd name="T19" fmla="*/ 158 h 179"/>
                <a:gd name="T20" fmla="*/ 255 w 391"/>
                <a:gd name="T21" fmla="*/ 158 h 179"/>
                <a:gd name="T22" fmla="*/ 124 w 391"/>
                <a:gd name="T23" fmla="*/ 18 h 179"/>
                <a:gd name="T24" fmla="*/ 47 w 391"/>
                <a:gd name="T25" fmla="*/ 18 h 179"/>
                <a:gd name="T26" fmla="*/ 24 w 391"/>
                <a:gd name="T27" fmla="*/ 0 h 179"/>
                <a:gd name="T28" fmla="*/ 0 w 391"/>
                <a:gd name="T29" fmla="*/ 23 h 179"/>
                <a:gd name="T30" fmla="*/ 24 w 391"/>
                <a:gd name="T31" fmla="*/ 47 h 179"/>
                <a:gd name="T32" fmla="*/ 24 w 391"/>
                <a:gd name="T33" fmla="*/ 14 h 179"/>
                <a:gd name="T34" fmla="*/ 33 w 391"/>
                <a:gd name="T35" fmla="*/ 23 h 179"/>
                <a:gd name="T36" fmla="*/ 24 w 391"/>
                <a:gd name="T37" fmla="*/ 33 h 179"/>
                <a:gd name="T38" fmla="*/ 14 w 391"/>
                <a:gd name="T39" fmla="*/ 23 h 179"/>
                <a:gd name="T40" fmla="*/ 24 w 391"/>
                <a:gd name="T41" fmla="*/ 1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1" h="179">
                  <a:moveTo>
                    <a:pt x="24" y="47"/>
                  </a:moveTo>
                  <a:cubicBezTo>
                    <a:pt x="35" y="47"/>
                    <a:pt x="44" y="39"/>
                    <a:pt x="46" y="29"/>
                  </a:cubicBezTo>
                  <a:cubicBezTo>
                    <a:pt x="65" y="29"/>
                    <a:pt x="115" y="29"/>
                    <a:pt x="119" y="29"/>
                  </a:cubicBezTo>
                  <a:cubicBezTo>
                    <a:pt x="122" y="33"/>
                    <a:pt x="250" y="169"/>
                    <a:pt x="250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91" y="179"/>
                    <a:pt x="391" y="179"/>
                    <a:pt x="391" y="179"/>
                  </a:cubicBezTo>
                  <a:cubicBezTo>
                    <a:pt x="391" y="147"/>
                    <a:pt x="391" y="147"/>
                    <a:pt x="391" y="147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04" y="158"/>
                    <a:pt x="258" y="158"/>
                    <a:pt x="255" y="158"/>
                  </a:cubicBezTo>
                  <a:cubicBezTo>
                    <a:pt x="252" y="154"/>
                    <a:pt x="124" y="18"/>
                    <a:pt x="124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5" y="8"/>
                    <a:pt x="35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lose/>
                  <a:moveTo>
                    <a:pt x="24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7" name="Freeform 559"/>
            <p:cNvSpPr>
              <a:spLocks noEditPoints="1"/>
            </p:cNvSpPr>
            <p:nvPr/>
          </p:nvSpPr>
          <p:spPr bwMode="auto">
            <a:xfrm>
              <a:off x="11015981" y="113434"/>
              <a:ext cx="1979691" cy="249055"/>
            </a:xfrm>
            <a:custGeom>
              <a:avLst/>
              <a:gdLst>
                <a:gd name="T0" fmla="*/ 23 w 941"/>
                <a:gd name="T1" fmla="*/ 47 h 107"/>
                <a:gd name="T2" fmla="*/ 46 w 941"/>
                <a:gd name="T3" fmla="*/ 31 h 107"/>
                <a:gd name="T4" fmla="*/ 49 w 941"/>
                <a:gd name="T5" fmla="*/ 31 h 107"/>
                <a:gd name="T6" fmla="*/ 49 w 941"/>
                <a:gd name="T7" fmla="*/ 75 h 107"/>
                <a:gd name="T8" fmla="*/ 38 w 941"/>
                <a:gd name="T9" fmla="*/ 75 h 107"/>
                <a:gd name="T10" fmla="*/ 38 w 941"/>
                <a:gd name="T11" fmla="*/ 107 h 107"/>
                <a:gd name="T12" fmla="*/ 108 w 941"/>
                <a:gd name="T13" fmla="*/ 107 h 107"/>
                <a:gd name="T14" fmla="*/ 108 w 941"/>
                <a:gd name="T15" fmla="*/ 75 h 107"/>
                <a:gd name="T16" fmla="*/ 60 w 941"/>
                <a:gd name="T17" fmla="*/ 75 h 107"/>
                <a:gd name="T18" fmla="*/ 60 w 941"/>
                <a:gd name="T19" fmla="*/ 31 h 107"/>
                <a:gd name="T20" fmla="*/ 588 w 941"/>
                <a:gd name="T21" fmla="*/ 31 h 107"/>
                <a:gd name="T22" fmla="*/ 626 w 941"/>
                <a:gd name="T23" fmla="*/ 70 h 107"/>
                <a:gd name="T24" fmla="*/ 765 w 941"/>
                <a:gd name="T25" fmla="*/ 70 h 107"/>
                <a:gd name="T26" fmla="*/ 785 w 941"/>
                <a:gd name="T27" fmla="*/ 89 h 107"/>
                <a:gd name="T28" fmla="*/ 829 w 941"/>
                <a:gd name="T29" fmla="*/ 45 h 107"/>
                <a:gd name="T30" fmla="*/ 894 w 941"/>
                <a:gd name="T31" fmla="*/ 45 h 107"/>
                <a:gd name="T32" fmla="*/ 917 w 941"/>
                <a:gd name="T33" fmla="*/ 64 h 107"/>
                <a:gd name="T34" fmla="*/ 941 w 941"/>
                <a:gd name="T35" fmla="*/ 41 h 107"/>
                <a:gd name="T36" fmla="*/ 917 w 941"/>
                <a:gd name="T37" fmla="*/ 17 h 107"/>
                <a:gd name="T38" fmla="*/ 894 w 941"/>
                <a:gd name="T39" fmla="*/ 34 h 107"/>
                <a:gd name="T40" fmla="*/ 824 w 941"/>
                <a:gd name="T41" fmla="*/ 34 h 107"/>
                <a:gd name="T42" fmla="*/ 785 w 941"/>
                <a:gd name="T43" fmla="*/ 74 h 107"/>
                <a:gd name="T44" fmla="*/ 770 w 941"/>
                <a:gd name="T45" fmla="*/ 59 h 107"/>
                <a:gd name="T46" fmla="*/ 630 w 941"/>
                <a:gd name="T47" fmla="*/ 59 h 107"/>
                <a:gd name="T48" fmla="*/ 592 w 941"/>
                <a:gd name="T49" fmla="*/ 21 h 107"/>
                <a:gd name="T50" fmla="*/ 47 w 941"/>
                <a:gd name="T51" fmla="*/ 21 h 107"/>
                <a:gd name="T52" fmla="*/ 23 w 941"/>
                <a:gd name="T53" fmla="*/ 0 h 107"/>
                <a:gd name="T54" fmla="*/ 0 w 941"/>
                <a:gd name="T55" fmla="*/ 23 h 107"/>
                <a:gd name="T56" fmla="*/ 23 w 941"/>
                <a:gd name="T57" fmla="*/ 47 h 107"/>
                <a:gd name="T58" fmla="*/ 917 w 941"/>
                <a:gd name="T59" fmla="*/ 31 h 107"/>
                <a:gd name="T60" fmla="*/ 927 w 941"/>
                <a:gd name="T61" fmla="*/ 41 h 107"/>
                <a:gd name="T62" fmla="*/ 917 w 941"/>
                <a:gd name="T63" fmla="*/ 50 h 107"/>
                <a:gd name="T64" fmla="*/ 907 w 941"/>
                <a:gd name="T65" fmla="*/ 41 h 107"/>
                <a:gd name="T66" fmla="*/ 917 w 941"/>
                <a:gd name="T67" fmla="*/ 31 h 107"/>
                <a:gd name="T68" fmla="*/ 23 w 941"/>
                <a:gd name="T69" fmla="*/ 14 h 107"/>
                <a:gd name="T70" fmla="*/ 33 w 941"/>
                <a:gd name="T71" fmla="*/ 23 h 107"/>
                <a:gd name="T72" fmla="*/ 23 w 941"/>
                <a:gd name="T73" fmla="*/ 33 h 107"/>
                <a:gd name="T74" fmla="*/ 14 w 941"/>
                <a:gd name="T75" fmla="*/ 23 h 107"/>
                <a:gd name="T76" fmla="*/ 23 w 941"/>
                <a:gd name="T77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41" h="107">
                  <a:moveTo>
                    <a:pt x="23" y="47"/>
                  </a:moveTo>
                  <a:cubicBezTo>
                    <a:pt x="34" y="47"/>
                    <a:pt x="42" y="40"/>
                    <a:pt x="46" y="31"/>
                  </a:cubicBezTo>
                  <a:cubicBezTo>
                    <a:pt x="47" y="31"/>
                    <a:pt x="48" y="31"/>
                    <a:pt x="49" y="31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108" y="107"/>
                    <a:pt x="108" y="107"/>
                    <a:pt x="108" y="107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154" y="31"/>
                    <a:pt x="584" y="31"/>
                    <a:pt x="588" y="31"/>
                  </a:cubicBezTo>
                  <a:cubicBezTo>
                    <a:pt x="591" y="34"/>
                    <a:pt x="626" y="70"/>
                    <a:pt x="626" y="70"/>
                  </a:cubicBezTo>
                  <a:cubicBezTo>
                    <a:pt x="626" y="70"/>
                    <a:pt x="761" y="70"/>
                    <a:pt x="765" y="70"/>
                  </a:cubicBezTo>
                  <a:cubicBezTo>
                    <a:pt x="768" y="72"/>
                    <a:pt x="785" y="89"/>
                    <a:pt x="785" y="89"/>
                  </a:cubicBezTo>
                  <a:cubicBezTo>
                    <a:pt x="785" y="89"/>
                    <a:pt x="826" y="48"/>
                    <a:pt x="829" y="45"/>
                  </a:cubicBezTo>
                  <a:cubicBezTo>
                    <a:pt x="832" y="45"/>
                    <a:pt x="881" y="45"/>
                    <a:pt x="894" y="45"/>
                  </a:cubicBezTo>
                  <a:cubicBezTo>
                    <a:pt x="896" y="56"/>
                    <a:pt x="906" y="64"/>
                    <a:pt x="917" y="64"/>
                  </a:cubicBezTo>
                  <a:cubicBezTo>
                    <a:pt x="930" y="64"/>
                    <a:pt x="941" y="54"/>
                    <a:pt x="941" y="41"/>
                  </a:cubicBezTo>
                  <a:cubicBezTo>
                    <a:pt x="941" y="28"/>
                    <a:pt x="930" y="17"/>
                    <a:pt x="917" y="17"/>
                  </a:cubicBezTo>
                  <a:cubicBezTo>
                    <a:pt x="906" y="17"/>
                    <a:pt x="897" y="24"/>
                    <a:pt x="894" y="34"/>
                  </a:cubicBezTo>
                  <a:cubicBezTo>
                    <a:pt x="824" y="34"/>
                    <a:pt x="824" y="34"/>
                    <a:pt x="824" y="34"/>
                  </a:cubicBezTo>
                  <a:cubicBezTo>
                    <a:pt x="824" y="34"/>
                    <a:pt x="791" y="67"/>
                    <a:pt x="785" y="74"/>
                  </a:cubicBezTo>
                  <a:cubicBezTo>
                    <a:pt x="780" y="69"/>
                    <a:pt x="770" y="59"/>
                    <a:pt x="770" y="59"/>
                  </a:cubicBezTo>
                  <a:cubicBezTo>
                    <a:pt x="770" y="59"/>
                    <a:pt x="635" y="59"/>
                    <a:pt x="630" y="59"/>
                  </a:cubicBezTo>
                  <a:cubicBezTo>
                    <a:pt x="627" y="56"/>
                    <a:pt x="592" y="21"/>
                    <a:pt x="592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5" y="9"/>
                    <a:pt x="36" y="0"/>
                    <a:pt x="23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3" y="47"/>
                  </a:cubicBezTo>
                  <a:close/>
                  <a:moveTo>
                    <a:pt x="917" y="31"/>
                  </a:moveTo>
                  <a:cubicBezTo>
                    <a:pt x="922" y="31"/>
                    <a:pt x="927" y="35"/>
                    <a:pt x="927" y="41"/>
                  </a:cubicBezTo>
                  <a:cubicBezTo>
                    <a:pt x="927" y="46"/>
                    <a:pt x="922" y="50"/>
                    <a:pt x="917" y="50"/>
                  </a:cubicBezTo>
                  <a:cubicBezTo>
                    <a:pt x="912" y="50"/>
                    <a:pt x="907" y="46"/>
                    <a:pt x="907" y="41"/>
                  </a:cubicBezTo>
                  <a:cubicBezTo>
                    <a:pt x="907" y="35"/>
                    <a:pt x="912" y="31"/>
                    <a:pt x="917" y="31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8" name="Freeform 562"/>
            <p:cNvSpPr>
              <a:spLocks noEditPoints="1"/>
            </p:cNvSpPr>
            <p:nvPr/>
          </p:nvSpPr>
          <p:spPr bwMode="auto">
            <a:xfrm>
              <a:off x="11999153" y="334926"/>
              <a:ext cx="239343" cy="451844"/>
            </a:xfrm>
            <a:custGeom>
              <a:avLst/>
              <a:gdLst>
                <a:gd name="T0" fmla="*/ 114 w 114"/>
                <a:gd name="T1" fmla="*/ 133 h 194"/>
                <a:gd name="T2" fmla="*/ 114 w 114"/>
                <a:gd name="T3" fmla="*/ 0 h 194"/>
                <a:gd name="T4" fmla="*/ 0 w 114"/>
                <a:gd name="T5" fmla="*/ 0 h 194"/>
                <a:gd name="T6" fmla="*/ 0 w 114"/>
                <a:gd name="T7" fmla="*/ 133 h 194"/>
                <a:gd name="T8" fmla="*/ 29 w 114"/>
                <a:gd name="T9" fmla="*/ 133 h 194"/>
                <a:gd name="T10" fmla="*/ 29 w 114"/>
                <a:gd name="T11" fmla="*/ 148 h 194"/>
                <a:gd name="T12" fmla="*/ 10 w 114"/>
                <a:gd name="T13" fmla="*/ 171 h 194"/>
                <a:gd name="T14" fmla="*/ 33 w 114"/>
                <a:gd name="T15" fmla="*/ 194 h 194"/>
                <a:gd name="T16" fmla="*/ 57 w 114"/>
                <a:gd name="T17" fmla="*/ 171 h 194"/>
                <a:gd name="T18" fmla="*/ 40 w 114"/>
                <a:gd name="T19" fmla="*/ 148 h 194"/>
                <a:gd name="T20" fmla="*/ 40 w 114"/>
                <a:gd name="T21" fmla="*/ 133 h 194"/>
                <a:gd name="T22" fmla="*/ 114 w 114"/>
                <a:gd name="T23" fmla="*/ 133 h 194"/>
                <a:gd name="T24" fmla="*/ 43 w 114"/>
                <a:gd name="T25" fmla="*/ 171 h 194"/>
                <a:gd name="T26" fmla="*/ 33 w 114"/>
                <a:gd name="T27" fmla="*/ 181 h 194"/>
                <a:gd name="T28" fmla="*/ 24 w 114"/>
                <a:gd name="T29" fmla="*/ 171 h 194"/>
                <a:gd name="T30" fmla="*/ 33 w 114"/>
                <a:gd name="T31" fmla="*/ 161 h 194"/>
                <a:gd name="T32" fmla="*/ 43 w 114"/>
                <a:gd name="T33" fmla="*/ 17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94">
                  <a:moveTo>
                    <a:pt x="114" y="133"/>
                  </a:moveTo>
                  <a:cubicBezTo>
                    <a:pt x="114" y="0"/>
                    <a:pt x="114" y="0"/>
                    <a:pt x="1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9" y="133"/>
                    <a:pt x="29" y="133"/>
                    <a:pt x="29" y="133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18" y="150"/>
                    <a:pt x="10" y="160"/>
                    <a:pt x="10" y="171"/>
                  </a:cubicBezTo>
                  <a:cubicBezTo>
                    <a:pt x="10" y="184"/>
                    <a:pt x="20" y="194"/>
                    <a:pt x="33" y="194"/>
                  </a:cubicBezTo>
                  <a:cubicBezTo>
                    <a:pt x="46" y="194"/>
                    <a:pt x="57" y="184"/>
                    <a:pt x="57" y="171"/>
                  </a:cubicBezTo>
                  <a:cubicBezTo>
                    <a:pt x="57" y="160"/>
                    <a:pt x="50" y="151"/>
                    <a:pt x="40" y="148"/>
                  </a:cubicBezTo>
                  <a:cubicBezTo>
                    <a:pt x="40" y="133"/>
                    <a:pt x="40" y="133"/>
                    <a:pt x="40" y="133"/>
                  </a:cubicBezTo>
                  <a:lnTo>
                    <a:pt x="114" y="133"/>
                  </a:lnTo>
                  <a:close/>
                  <a:moveTo>
                    <a:pt x="43" y="171"/>
                  </a:moveTo>
                  <a:cubicBezTo>
                    <a:pt x="43" y="176"/>
                    <a:pt x="39" y="181"/>
                    <a:pt x="33" y="181"/>
                  </a:cubicBezTo>
                  <a:cubicBezTo>
                    <a:pt x="28" y="181"/>
                    <a:pt x="24" y="176"/>
                    <a:pt x="24" y="171"/>
                  </a:cubicBezTo>
                  <a:cubicBezTo>
                    <a:pt x="24" y="166"/>
                    <a:pt x="28" y="161"/>
                    <a:pt x="33" y="161"/>
                  </a:cubicBezTo>
                  <a:cubicBezTo>
                    <a:pt x="39" y="161"/>
                    <a:pt x="43" y="166"/>
                    <a:pt x="43" y="17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29" name="Freeform 563"/>
            <p:cNvSpPr>
              <a:spLocks noEditPoints="1"/>
            </p:cNvSpPr>
            <p:nvPr/>
          </p:nvSpPr>
          <p:spPr bwMode="auto">
            <a:xfrm>
              <a:off x="11399462" y="336894"/>
              <a:ext cx="447544" cy="310089"/>
            </a:xfrm>
            <a:custGeom>
              <a:avLst/>
              <a:gdLst>
                <a:gd name="T0" fmla="*/ 0 w 213"/>
                <a:gd name="T1" fmla="*/ 0 h 133"/>
                <a:gd name="T2" fmla="*/ 0 w 213"/>
                <a:gd name="T3" fmla="*/ 133 h 133"/>
                <a:gd name="T4" fmla="*/ 123 w 213"/>
                <a:gd name="T5" fmla="*/ 133 h 133"/>
                <a:gd name="T6" fmla="*/ 123 w 213"/>
                <a:gd name="T7" fmla="*/ 68 h 133"/>
                <a:gd name="T8" fmla="*/ 167 w 213"/>
                <a:gd name="T9" fmla="*/ 68 h 133"/>
                <a:gd name="T10" fmla="*/ 190 w 213"/>
                <a:gd name="T11" fmla="*/ 84 h 133"/>
                <a:gd name="T12" fmla="*/ 213 w 213"/>
                <a:gd name="T13" fmla="*/ 60 h 133"/>
                <a:gd name="T14" fmla="*/ 190 w 213"/>
                <a:gd name="T15" fmla="*/ 37 h 133"/>
                <a:gd name="T16" fmla="*/ 166 w 213"/>
                <a:gd name="T17" fmla="*/ 57 h 133"/>
                <a:gd name="T18" fmla="*/ 123 w 213"/>
                <a:gd name="T19" fmla="*/ 57 h 133"/>
                <a:gd name="T20" fmla="*/ 123 w 213"/>
                <a:gd name="T21" fmla="*/ 0 h 133"/>
                <a:gd name="T22" fmla="*/ 0 w 213"/>
                <a:gd name="T23" fmla="*/ 0 h 133"/>
                <a:gd name="T24" fmla="*/ 190 w 213"/>
                <a:gd name="T25" fmla="*/ 51 h 133"/>
                <a:gd name="T26" fmla="*/ 199 w 213"/>
                <a:gd name="T27" fmla="*/ 60 h 133"/>
                <a:gd name="T28" fmla="*/ 190 w 213"/>
                <a:gd name="T29" fmla="*/ 70 h 133"/>
                <a:gd name="T30" fmla="*/ 180 w 213"/>
                <a:gd name="T31" fmla="*/ 60 h 133"/>
                <a:gd name="T32" fmla="*/ 190 w 213"/>
                <a:gd name="T33" fmla="*/ 5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33">
                  <a:moveTo>
                    <a:pt x="0" y="0"/>
                  </a:moveTo>
                  <a:cubicBezTo>
                    <a:pt x="0" y="133"/>
                    <a:pt x="0" y="133"/>
                    <a:pt x="0" y="133"/>
                  </a:cubicBezTo>
                  <a:cubicBezTo>
                    <a:pt x="123" y="133"/>
                    <a:pt x="123" y="133"/>
                    <a:pt x="123" y="133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67" y="68"/>
                    <a:pt x="167" y="68"/>
                    <a:pt x="167" y="68"/>
                  </a:cubicBezTo>
                  <a:cubicBezTo>
                    <a:pt x="170" y="77"/>
                    <a:pt x="179" y="84"/>
                    <a:pt x="190" y="84"/>
                  </a:cubicBezTo>
                  <a:cubicBezTo>
                    <a:pt x="203" y="84"/>
                    <a:pt x="213" y="73"/>
                    <a:pt x="213" y="60"/>
                  </a:cubicBezTo>
                  <a:cubicBezTo>
                    <a:pt x="213" y="47"/>
                    <a:pt x="203" y="37"/>
                    <a:pt x="190" y="37"/>
                  </a:cubicBezTo>
                  <a:cubicBezTo>
                    <a:pt x="178" y="37"/>
                    <a:pt x="168" y="46"/>
                    <a:pt x="166" y="57"/>
                  </a:cubicBezTo>
                  <a:cubicBezTo>
                    <a:pt x="123" y="57"/>
                    <a:pt x="123" y="57"/>
                    <a:pt x="123" y="57"/>
                  </a:cubicBezTo>
                  <a:cubicBezTo>
                    <a:pt x="123" y="0"/>
                    <a:pt x="123" y="0"/>
                    <a:pt x="123" y="0"/>
                  </a:cubicBezTo>
                  <a:lnTo>
                    <a:pt x="0" y="0"/>
                  </a:lnTo>
                  <a:close/>
                  <a:moveTo>
                    <a:pt x="190" y="51"/>
                  </a:moveTo>
                  <a:cubicBezTo>
                    <a:pt x="195" y="51"/>
                    <a:pt x="199" y="55"/>
                    <a:pt x="199" y="60"/>
                  </a:cubicBezTo>
                  <a:cubicBezTo>
                    <a:pt x="199" y="66"/>
                    <a:pt x="195" y="70"/>
                    <a:pt x="190" y="70"/>
                  </a:cubicBezTo>
                  <a:cubicBezTo>
                    <a:pt x="184" y="70"/>
                    <a:pt x="180" y="66"/>
                    <a:pt x="180" y="60"/>
                  </a:cubicBezTo>
                  <a:cubicBezTo>
                    <a:pt x="180" y="55"/>
                    <a:pt x="184" y="51"/>
                    <a:pt x="190" y="5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0" name="Freeform 564"/>
            <p:cNvSpPr>
              <a:spLocks noEditPoints="1"/>
            </p:cNvSpPr>
            <p:nvPr/>
          </p:nvSpPr>
          <p:spPr bwMode="auto">
            <a:xfrm>
              <a:off x="10886077" y="676516"/>
              <a:ext cx="694005" cy="340605"/>
            </a:xfrm>
            <a:custGeom>
              <a:avLst/>
              <a:gdLst>
                <a:gd name="T0" fmla="*/ 170 w 330"/>
                <a:gd name="T1" fmla="*/ 146 h 146"/>
                <a:gd name="T2" fmla="*/ 170 w 330"/>
                <a:gd name="T3" fmla="*/ 133 h 146"/>
                <a:gd name="T4" fmla="*/ 311 w 330"/>
                <a:gd name="T5" fmla="*/ 133 h 146"/>
                <a:gd name="T6" fmla="*/ 311 w 330"/>
                <a:gd name="T7" fmla="*/ 47 h 146"/>
                <a:gd name="T8" fmla="*/ 330 w 330"/>
                <a:gd name="T9" fmla="*/ 24 h 146"/>
                <a:gd name="T10" fmla="*/ 306 w 330"/>
                <a:gd name="T11" fmla="*/ 0 h 146"/>
                <a:gd name="T12" fmla="*/ 282 w 330"/>
                <a:gd name="T13" fmla="*/ 24 h 146"/>
                <a:gd name="T14" fmla="*/ 300 w 330"/>
                <a:gd name="T15" fmla="*/ 47 h 146"/>
                <a:gd name="T16" fmla="*/ 300 w 330"/>
                <a:gd name="T17" fmla="*/ 122 h 146"/>
                <a:gd name="T18" fmla="*/ 170 w 330"/>
                <a:gd name="T19" fmla="*/ 122 h 146"/>
                <a:gd name="T20" fmla="*/ 170 w 330"/>
                <a:gd name="T21" fmla="*/ 114 h 146"/>
                <a:gd name="T22" fmla="*/ 100 w 330"/>
                <a:gd name="T23" fmla="*/ 114 h 146"/>
                <a:gd name="T24" fmla="*/ 100 w 330"/>
                <a:gd name="T25" fmla="*/ 122 h 146"/>
                <a:gd name="T26" fmla="*/ 57 w 330"/>
                <a:gd name="T27" fmla="*/ 122 h 146"/>
                <a:gd name="T28" fmla="*/ 42 w 330"/>
                <a:gd name="T29" fmla="*/ 107 h 146"/>
                <a:gd name="T30" fmla="*/ 47 w 330"/>
                <a:gd name="T31" fmla="*/ 93 h 146"/>
                <a:gd name="T32" fmla="*/ 23 w 330"/>
                <a:gd name="T33" fmla="*/ 70 h 146"/>
                <a:gd name="T34" fmla="*/ 0 w 330"/>
                <a:gd name="T35" fmla="*/ 93 h 146"/>
                <a:gd name="T36" fmla="*/ 23 w 330"/>
                <a:gd name="T37" fmla="*/ 117 h 146"/>
                <a:gd name="T38" fmla="*/ 34 w 330"/>
                <a:gd name="T39" fmla="*/ 114 h 146"/>
                <a:gd name="T40" fmla="*/ 53 w 330"/>
                <a:gd name="T41" fmla="*/ 133 h 146"/>
                <a:gd name="T42" fmla="*/ 100 w 330"/>
                <a:gd name="T43" fmla="*/ 133 h 146"/>
                <a:gd name="T44" fmla="*/ 100 w 330"/>
                <a:gd name="T45" fmla="*/ 146 h 146"/>
                <a:gd name="T46" fmla="*/ 170 w 330"/>
                <a:gd name="T47" fmla="*/ 146 h 146"/>
                <a:gd name="T48" fmla="*/ 296 w 330"/>
                <a:gd name="T49" fmla="*/ 24 h 146"/>
                <a:gd name="T50" fmla="*/ 306 w 330"/>
                <a:gd name="T51" fmla="*/ 14 h 146"/>
                <a:gd name="T52" fmla="*/ 316 w 330"/>
                <a:gd name="T53" fmla="*/ 24 h 146"/>
                <a:gd name="T54" fmla="*/ 306 w 330"/>
                <a:gd name="T55" fmla="*/ 34 h 146"/>
                <a:gd name="T56" fmla="*/ 296 w 330"/>
                <a:gd name="T57" fmla="*/ 24 h 146"/>
                <a:gd name="T58" fmla="*/ 23 w 330"/>
                <a:gd name="T59" fmla="*/ 103 h 146"/>
                <a:gd name="T60" fmla="*/ 13 w 330"/>
                <a:gd name="T61" fmla="*/ 93 h 146"/>
                <a:gd name="T62" fmla="*/ 23 w 330"/>
                <a:gd name="T63" fmla="*/ 83 h 146"/>
                <a:gd name="T64" fmla="*/ 33 w 330"/>
                <a:gd name="T65" fmla="*/ 93 h 146"/>
                <a:gd name="T66" fmla="*/ 23 w 330"/>
                <a:gd name="T67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0" h="146">
                  <a:moveTo>
                    <a:pt x="170" y="146"/>
                  </a:moveTo>
                  <a:cubicBezTo>
                    <a:pt x="170" y="133"/>
                    <a:pt x="170" y="133"/>
                    <a:pt x="170" y="133"/>
                  </a:cubicBezTo>
                  <a:cubicBezTo>
                    <a:pt x="311" y="133"/>
                    <a:pt x="311" y="133"/>
                    <a:pt x="311" y="133"/>
                  </a:cubicBezTo>
                  <a:cubicBezTo>
                    <a:pt x="311" y="47"/>
                    <a:pt x="311" y="47"/>
                    <a:pt x="311" y="47"/>
                  </a:cubicBezTo>
                  <a:cubicBezTo>
                    <a:pt x="322" y="44"/>
                    <a:pt x="330" y="35"/>
                    <a:pt x="330" y="24"/>
                  </a:cubicBezTo>
                  <a:cubicBezTo>
                    <a:pt x="330" y="11"/>
                    <a:pt x="319" y="0"/>
                    <a:pt x="306" y="0"/>
                  </a:cubicBezTo>
                  <a:cubicBezTo>
                    <a:pt x="293" y="0"/>
                    <a:pt x="282" y="11"/>
                    <a:pt x="282" y="24"/>
                  </a:cubicBezTo>
                  <a:cubicBezTo>
                    <a:pt x="282" y="35"/>
                    <a:pt x="290" y="44"/>
                    <a:pt x="300" y="47"/>
                  </a:cubicBezTo>
                  <a:cubicBezTo>
                    <a:pt x="300" y="64"/>
                    <a:pt x="300" y="114"/>
                    <a:pt x="300" y="122"/>
                  </a:cubicBezTo>
                  <a:cubicBezTo>
                    <a:pt x="295" y="122"/>
                    <a:pt x="231" y="122"/>
                    <a:pt x="170" y="122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22"/>
                    <a:pt x="100" y="122"/>
                    <a:pt x="100" y="122"/>
                  </a:cubicBezTo>
                  <a:cubicBezTo>
                    <a:pt x="76" y="122"/>
                    <a:pt x="58" y="122"/>
                    <a:pt x="57" y="122"/>
                  </a:cubicBezTo>
                  <a:cubicBezTo>
                    <a:pt x="55" y="121"/>
                    <a:pt x="47" y="112"/>
                    <a:pt x="42" y="107"/>
                  </a:cubicBezTo>
                  <a:cubicBezTo>
                    <a:pt x="45" y="103"/>
                    <a:pt x="47" y="98"/>
                    <a:pt x="47" y="93"/>
                  </a:cubicBezTo>
                  <a:cubicBezTo>
                    <a:pt x="47" y="80"/>
                    <a:pt x="36" y="70"/>
                    <a:pt x="23" y="70"/>
                  </a:cubicBezTo>
                  <a:cubicBezTo>
                    <a:pt x="10" y="70"/>
                    <a:pt x="0" y="80"/>
                    <a:pt x="0" y="93"/>
                  </a:cubicBezTo>
                  <a:cubicBezTo>
                    <a:pt x="0" y="106"/>
                    <a:pt x="10" y="117"/>
                    <a:pt x="23" y="117"/>
                  </a:cubicBezTo>
                  <a:cubicBezTo>
                    <a:pt x="27" y="117"/>
                    <a:pt x="30" y="116"/>
                    <a:pt x="34" y="114"/>
                  </a:cubicBezTo>
                  <a:cubicBezTo>
                    <a:pt x="53" y="133"/>
                    <a:pt x="53" y="133"/>
                    <a:pt x="53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46"/>
                    <a:pt x="100" y="146"/>
                    <a:pt x="100" y="146"/>
                  </a:cubicBezTo>
                  <a:lnTo>
                    <a:pt x="170" y="146"/>
                  </a:lnTo>
                  <a:close/>
                  <a:moveTo>
                    <a:pt x="296" y="24"/>
                  </a:moveTo>
                  <a:cubicBezTo>
                    <a:pt x="296" y="19"/>
                    <a:pt x="301" y="14"/>
                    <a:pt x="306" y="14"/>
                  </a:cubicBezTo>
                  <a:cubicBezTo>
                    <a:pt x="311" y="14"/>
                    <a:pt x="316" y="19"/>
                    <a:pt x="316" y="24"/>
                  </a:cubicBezTo>
                  <a:cubicBezTo>
                    <a:pt x="316" y="29"/>
                    <a:pt x="311" y="34"/>
                    <a:pt x="306" y="34"/>
                  </a:cubicBezTo>
                  <a:cubicBezTo>
                    <a:pt x="301" y="34"/>
                    <a:pt x="296" y="29"/>
                    <a:pt x="296" y="24"/>
                  </a:cubicBezTo>
                  <a:close/>
                  <a:moveTo>
                    <a:pt x="23" y="103"/>
                  </a:moveTo>
                  <a:cubicBezTo>
                    <a:pt x="18" y="103"/>
                    <a:pt x="13" y="99"/>
                    <a:pt x="13" y="93"/>
                  </a:cubicBezTo>
                  <a:cubicBezTo>
                    <a:pt x="13" y="88"/>
                    <a:pt x="18" y="83"/>
                    <a:pt x="23" y="83"/>
                  </a:cubicBezTo>
                  <a:cubicBezTo>
                    <a:pt x="28" y="83"/>
                    <a:pt x="33" y="88"/>
                    <a:pt x="33" y="93"/>
                  </a:cubicBezTo>
                  <a:cubicBezTo>
                    <a:pt x="33" y="99"/>
                    <a:pt x="28" y="103"/>
                    <a:pt x="23" y="10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1" name="Freeform 565"/>
            <p:cNvSpPr>
              <a:spLocks noEditPoints="1"/>
            </p:cNvSpPr>
            <p:nvPr/>
          </p:nvSpPr>
          <p:spPr bwMode="auto">
            <a:xfrm>
              <a:off x="11096058" y="625327"/>
              <a:ext cx="355899" cy="161443"/>
            </a:xfrm>
            <a:custGeom>
              <a:avLst/>
              <a:gdLst>
                <a:gd name="T0" fmla="*/ 0 w 169"/>
                <a:gd name="T1" fmla="*/ 0 h 69"/>
                <a:gd name="T2" fmla="*/ 0 w 169"/>
                <a:gd name="T3" fmla="*/ 32 h 69"/>
                <a:gd name="T4" fmla="*/ 70 w 169"/>
                <a:gd name="T5" fmla="*/ 32 h 69"/>
                <a:gd name="T6" fmla="*/ 70 w 169"/>
                <a:gd name="T7" fmla="*/ 20 h 69"/>
                <a:gd name="T8" fmla="*/ 110 w 169"/>
                <a:gd name="T9" fmla="*/ 20 h 69"/>
                <a:gd name="T10" fmla="*/ 124 w 169"/>
                <a:gd name="T11" fmla="*/ 34 h 69"/>
                <a:gd name="T12" fmla="*/ 121 w 169"/>
                <a:gd name="T13" fmla="*/ 46 h 69"/>
                <a:gd name="T14" fmla="*/ 145 w 169"/>
                <a:gd name="T15" fmla="*/ 69 h 69"/>
                <a:gd name="T16" fmla="*/ 169 w 169"/>
                <a:gd name="T17" fmla="*/ 46 h 69"/>
                <a:gd name="T18" fmla="*/ 145 w 169"/>
                <a:gd name="T19" fmla="*/ 22 h 69"/>
                <a:gd name="T20" fmla="*/ 132 w 169"/>
                <a:gd name="T21" fmla="*/ 26 h 69"/>
                <a:gd name="T22" fmla="*/ 115 w 169"/>
                <a:gd name="T23" fmla="*/ 9 h 69"/>
                <a:gd name="T24" fmla="*/ 70 w 169"/>
                <a:gd name="T25" fmla="*/ 9 h 69"/>
                <a:gd name="T26" fmla="*/ 70 w 169"/>
                <a:gd name="T27" fmla="*/ 0 h 69"/>
                <a:gd name="T28" fmla="*/ 0 w 169"/>
                <a:gd name="T29" fmla="*/ 0 h 69"/>
                <a:gd name="T30" fmla="*/ 145 w 169"/>
                <a:gd name="T31" fmla="*/ 36 h 69"/>
                <a:gd name="T32" fmla="*/ 155 w 169"/>
                <a:gd name="T33" fmla="*/ 46 h 69"/>
                <a:gd name="T34" fmla="*/ 145 w 169"/>
                <a:gd name="T35" fmla="*/ 56 h 69"/>
                <a:gd name="T36" fmla="*/ 135 w 169"/>
                <a:gd name="T37" fmla="*/ 46 h 69"/>
                <a:gd name="T38" fmla="*/ 145 w 169"/>
                <a:gd name="T3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" h="69">
                  <a:moveTo>
                    <a:pt x="0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83" y="20"/>
                    <a:pt x="107" y="20"/>
                    <a:pt x="110" y="20"/>
                  </a:cubicBezTo>
                  <a:cubicBezTo>
                    <a:pt x="112" y="22"/>
                    <a:pt x="119" y="29"/>
                    <a:pt x="124" y="34"/>
                  </a:cubicBezTo>
                  <a:cubicBezTo>
                    <a:pt x="123" y="38"/>
                    <a:pt x="121" y="42"/>
                    <a:pt x="121" y="46"/>
                  </a:cubicBezTo>
                  <a:cubicBezTo>
                    <a:pt x="121" y="59"/>
                    <a:pt x="132" y="69"/>
                    <a:pt x="145" y="69"/>
                  </a:cubicBezTo>
                  <a:cubicBezTo>
                    <a:pt x="158" y="69"/>
                    <a:pt x="169" y="59"/>
                    <a:pt x="169" y="46"/>
                  </a:cubicBezTo>
                  <a:cubicBezTo>
                    <a:pt x="169" y="33"/>
                    <a:pt x="158" y="22"/>
                    <a:pt x="145" y="22"/>
                  </a:cubicBezTo>
                  <a:cubicBezTo>
                    <a:pt x="140" y="22"/>
                    <a:pt x="136" y="24"/>
                    <a:pt x="132" y="26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0"/>
                    <a:pt x="70" y="0"/>
                    <a:pt x="70" y="0"/>
                  </a:cubicBezTo>
                  <a:lnTo>
                    <a:pt x="0" y="0"/>
                  </a:lnTo>
                  <a:close/>
                  <a:moveTo>
                    <a:pt x="145" y="36"/>
                  </a:moveTo>
                  <a:cubicBezTo>
                    <a:pt x="150" y="36"/>
                    <a:pt x="155" y="41"/>
                    <a:pt x="155" y="46"/>
                  </a:cubicBezTo>
                  <a:cubicBezTo>
                    <a:pt x="155" y="51"/>
                    <a:pt x="150" y="56"/>
                    <a:pt x="145" y="56"/>
                  </a:cubicBezTo>
                  <a:cubicBezTo>
                    <a:pt x="140" y="56"/>
                    <a:pt x="135" y="51"/>
                    <a:pt x="135" y="46"/>
                  </a:cubicBezTo>
                  <a:cubicBezTo>
                    <a:pt x="135" y="41"/>
                    <a:pt x="140" y="36"/>
                    <a:pt x="145" y="3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2" name="Freeform 566"/>
            <p:cNvSpPr>
              <a:spLocks noEditPoints="1"/>
            </p:cNvSpPr>
            <p:nvPr/>
          </p:nvSpPr>
          <p:spPr bwMode="auto">
            <a:xfrm>
              <a:off x="10082634" y="967900"/>
              <a:ext cx="3702245" cy="302214"/>
            </a:xfrm>
            <a:custGeom>
              <a:avLst/>
              <a:gdLst>
                <a:gd name="T0" fmla="*/ 1102 w 1760"/>
                <a:gd name="T1" fmla="*/ 0 h 130"/>
                <a:gd name="T2" fmla="*/ 1036 w 1760"/>
                <a:gd name="T3" fmla="*/ 66 h 130"/>
                <a:gd name="T4" fmla="*/ 647 w 1760"/>
                <a:gd name="T5" fmla="*/ 66 h 130"/>
                <a:gd name="T6" fmla="*/ 624 w 1760"/>
                <a:gd name="T7" fmla="*/ 49 h 130"/>
                <a:gd name="T8" fmla="*/ 602 w 1760"/>
                <a:gd name="T9" fmla="*/ 66 h 130"/>
                <a:gd name="T10" fmla="*/ 552 w 1760"/>
                <a:gd name="T11" fmla="*/ 66 h 130"/>
                <a:gd name="T12" fmla="*/ 552 w 1760"/>
                <a:gd name="T13" fmla="*/ 59 h 130"/>
                <a:gd name="T14" fmla="*/ 482 w 1760"/>
                <a:gd name="T15" fmla="*/ 59 h 130"/>
                <a:gd name="T16" fmla="*/ 482 w 1760"/>
                <a:gd name="T17" fmla="*/ 66 h 130"/>
                <a:gd name="T18" fmla="*/ 338 w 1760"/>
                <a:gd name="T19" fmla="*/ 66 h 130"/>
                <a:gd name="T20" fmla="*/ 306 w 1760"/>
                <a:gd name="T21" fmla="*/ 98 h 130"/>
                <a:gd name="T22" fmla="*/ 46 w 1760"/>
                <a:gd name="T23" fmla="*/ 98 h 130"/>
                <a:gd name="T24" fmla="*/ 24 w 1760"/>
                <a:gd name="T25" fmla="*/ 83 h 130"/>
                <a:gd name="T26" fmla="*/ 0 w 1760"/>
                <a:gd name="T27" fmla="*/ 107 h 130"/>
                <a:gd name="T28" fmla="*/ 24 w 1760"/>
                <a:gd name="T29" fmla="*/ 130 h 130"/>
                <a:gd name="T30" fmla="*/ 47 w 1760"/>
                <a:gd name="T31" fmla="*/ 109 h 130"/>
                <a:gd name="T32" fmla="*/ 311 w 1760"/>
                <a:gd name="T33" fmla="*/ 109 h 130"/>
                <a:gd name="T34" fmla="*/ 343 w 1760"/>
                <a:gd name="T35" fmla="*/ 77 h 130"/>
                <a:gd name="T36" fmla="*/ 482 w 1760"/>
                <a:gd name="T37" fmla="*/ 77 h 130"/>
                <a:gd name="T38" fmla="*/ 482 w 1760"/>
                <a:gd name="T39" fmla="*/ 90 h 130"/>
                <a:gd name="T40" fmla="*/ 552 w 1760"/>
                <a:gd name="T41" fmla="*/ 90 h 130"/>
                <a:gd name="T42" fmla="*/ 552 w 1760"/>
                <a:gd name="T43" fmla="*/ 77 h 130"/>
                <a:gd name="T44" fmla="*/ 601 w 1760"/>
                <a:gd name="T45" fmla="*/ 77 h 130"/>
                <a:gd name="T46" fmla="*/ 624 w 1760"/>
                <a:gd name="T47" fmla="*/ 96 h 130"/>
                <a:gd name="T48" fmla="*/ 647 w 1760"/>
                <a:gd name="T49" fmla="*/ 77 h 130"/>
                <a:gd name="T50" fmla="*/ 1041 w 1760"/>
                <a:gd name="T51" fmla="*/ 77 h 130"/>
                <a:gd name="T52" fmla="*/ 1106 w 1760"/>
                <a:gd name="T53" fmla="*/ 11 h 130"/>
                <a:gd name="T54" fmla="*/ 1760 w 1760"/>
                <a:gd name="T55" fmla="*/ 11 h 130"/>
                <a:gd name="T56" fmla="*/ 1760 w 1760"/>
                <a:gd name="T57" fmla="*/ 0 h 130"/>
                <a:gd name="T58" fmla="*/ 1102 w 1760"/>
                <a:gd name="T59" fmla="*/ 0 h 130"/>
                <a:gd name="T60" fmla="*/ 24 w 1760"/>
                <a:gd name="T61" fmla="*/ 117 h 130"/>
                <a:gd name="T62" fmla="*/ 14 w 1760"/>
                <a:gd name="T63" fmla="*/ 107 h 130"/>
                <a:gd name="T64" fmla="*/ 24 w 1760"/>
                <a:gd name="T65" fmla="*/ 97 h 130"/>
                <a:gd name="T66" fmla="*/ 34 w 1760"/>
                <a:gd name="T67" fmla="*/ 107 h 130"/>
                <a:gd name="T68" fmla="*/ 24 w 1760"/>
                <a:gd name="T69" fmla="*/ 117 h 130"/>
                <a:gd name="T70" fmla="*/ 624 w 1760"/>
                <a:gd name="T71" fmla="*/ 82 h 130"/>
                <a:gd name="T72" fmla="*/ 614 w 1760"/>
                <a:gd name="T73" fmla="*/ 72 h 130"/>
                <a:gd name="T74" fmla="*/ 624 w 1760"/>
                <a:gd name="T75" fmla="*/ 62 h 130"/>
                <a:gd name="T76" fmla="*/ 634 w 1760"/>
                <a:gd name="T77" fmla="*/ 72 h 130"/>
                <a:gd name="T78" fmla="*/ 624 w 1760"/>
                <a:gd name="T79" fmla="*/ 8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60" h="130">
                  <a:moveTo>
                    <a:pt x="1102" y="0"/>
                  </a:moveTo>
                  <a:cubicBezTo>
                    <a:pt x="1102" y="0"/>
                    <a:pt x="1039" y="63"/>
                    <a:pt x="1036" y="66"/>
                  </a:cubicBezTo>
                  <a:cubicBezTo>
                    <a:pt x="1032" y="66"/>
                    <a:pt x="687" y="66"/>
                    <a:pt x="647" y="66"/>
                  </a:cubicBezTo>
                  <a:cubicBezTo>
                    <a:pt x="644" y="56"/>
                    <a:pt x="635" y="49"/>
                    <a:pt x="624" y="49"/>
                  </a:cubicBezTo>
                  <a:cubicBezTo>
                    <a:pt x="613" y="49"/>
                    <a:pt x="604" y="56"/>
                    <a:pt x="602" y="66"/>
                  </a:cubicBezTo>
                  <a:cubicBezTo>
                    <a:pt x="552" y="66"/>
                    <a:pt x="552" y="66"/>
                    <a:pt x="552" y="66"/>
                  </a:cubicBezTo>
                  <a:cubicBezTo>
                    <a:pt x="552" y="59"/>
                    <a:pt x="552" y="59"/>
                    <a:pt x="552" y="59"/>
                  </a:cubicBezTo>
                  <a:cubicBezTo>
                    <a:pt x="482" y="59"/>
                    <a:pt x="482" y="59"/>
                    <a:pt x="482" y="59"/>
                  </a:cubicBezTo>
                  <a:cubicBezTo>
                    <a:pt x="482" y="66"/>
                    <a:pt x="482" y="66"/>
                    <a:pt x="482" y="66"/>
                  </a:cubicBezTo>
                  <a:cubicBezTo>
                    <a:pt x="338" y="66"/>
                    <a:pt x="338" y="66"/>
                    <a:pt x="338" y="66"/>
                  </a:cubicBezTo>
                  <a:cubicBezTo>
                    <a:pt x="338" y="66"/>
                    <a:pt x="309" y="95"/>
                    <a:pt x="306" y="98"/>
                  </a:cubicBezTo>
                  <a:cubicBezTo>
                    <a:pt x="302" y="98"/>
                    <a:pt x="82" y="98"/>
                    <a:pt x="46" y="98"/>
                  </a:cubicBezTo>
                  <a:cubicBezTo>
                    <a:pt x="42" y="89"/>
                    <a:pt x="34" y="83"/>
                    <a:pt x="24" y="83"/>
                  </a:cubicBezTo>
                  <a:cubicBezTo>
                    <a:pt x="11" y="83"/>
                    <a:pt x="0" y="94"/>
                    <a:pt x="0" y="107"/>
                  </a:cubicBezTo>
                  <a:cubicBezTo>
                    <a:pt x="0" y="120"/>
                    <a:pt x="11" y="130"/>
                    <a:pt x="24" y="130"/>
                  </a:cubicBezTo>
                  <a:cubicBezTo>
                    <a:pt x="36" y="130"/>
                    <a:pt x="46" y="121"/>
                    <a:pt x="47" y="109"/>
                  </a:cubicBezTo>
                  <a:cubicBezTo>
                    <a:pt x="311" y="109"/>
                    <a:pt x="311" y="109"/>
                    <a:pt x="311" y="109"/>
                  </a:cubicBezTo>
                  <a:cubicBezTo>
                    <a:pt x="311" y="109"/>
                    <a:pt x="340" y="80"/>
                    <a:pt x="343" y="77"/>
                  </a:cubicBezTo>
                  <a:cubicBezTo>
                    <a:pt x="345" y="77"/>
                    <a:pt x="415" y="77"/>
                    <a:pt x="482" y="77"/>
                  </a:cubicBezTo>
                  <a:cubicBezTo>
                    <a:pt x="482" y="90"/>
                    <a:pt x="482" y="90"/>
                    <a:pt x="482" y="90"/>
                  </a:cubicBezTo>
                  <a:cubicBezTo>
                    <a:pt x="552" y="90"/>
                    <a:pt x="552" y="90"/>
                    <a:pt x="552" y="90"/>
                  </a:cubicBezTo>
                  <a:cubicBezTo>
                    <a:pt x="552" y="77"/>
                    <a:pt x="552" y="77"/>
                    <a:pt x="552" y="77"/>
                  </a:cubicBezTo>
                  <a:cubicBezTo>
                    <a:pt x="575" y="77"/>
                    <a:pt x="593" y="77"/>
                    <a:pt x="601" y="77"/>
                  </a:cubicBezTo>
                  <a:cubicBezTo>
                    <a:pt x="603" y="88"/>
                    <a:pt x="613" y="96"/>
                    <a:pt x="624" y="96"/>
                  </a:cubicBezTo>
                  <a:cubicBezTo>
                    <a:pt x="636" y="96"/>
                    <a:pt x="645" y="88"/>
                    <a:pt x="647" y="77"/>
                  </a:cubicBezTo>
                  <a:cubicBezTo>
                    <a:pt x="1041" y="77"/>
                    <a:pt x="1041" y="77"/>
                    <a:pt x="1041" y="77"/>
                  </a:cubicBezTo>
                  <a:cubicBezTo>
                    <a:pt x="1041" y="77"/>
                    <a:pt x="1103" y="14"/>
                    <a:pt x="1106" y="11"/>
                  </a:cubicBezTo>
                  <a:cubicBezTo>
                    <a:pt x="1110" y="11"/>
                    <a:pt x="1651" y="11"/>
                    <a:pt x="1760" y="11"/>
                  </a:cubicBezTo>
                  <a:cubicBezTo>
                    <a:pt x="1760" y="0"/>
                    <a:pt x="1760" y="0"/>
                    <a:pt x="1760" y="0"/>
                  </a:cubicBezTo>
                  <a:lnTo>
                    <a:pt x="1102" y="0"/>
                  </a:lnTo>
                  <a:close/>
                  <a:moveTo>
                    <a:pt x="24" y="117"/>
                  </a:moveTo>
                  <a:cubicBezTo>
                    <a:pt x="18" y="117"/>
                    <a:pt x="14" y="112"/>
                    <a:pt x="14" y="107"/>
                  </a:cubicBezTo>
                  <a:cubicBezTo>
                    <a:pt x="14" y="101"/>
                    <a:pt x="18" y="97"/>
                    <a:pt x="24" y="97"/>
                  </a:cubicBezTo>
                  <a:cubicBezTo>
                    <a:pt x="29" y="97"/>
                    <a:pt x="34" y="101"/>
                    <a:pt x="34" y="107"/>
                  </a:cubicBezTo>
                  <a:cubicBezTo>
                    <a:pt x="34" y="112"/>
                    <a:pt x="29" y="117"/>
                    <a:pt x="24" y="117"/>
                  </a:cubicBezTo>
                  <a:close/>
                  <a:moveTo>
                    <a:pt x="624" y="82"/>
                  </a:moveTo>
                  <a:cubicBezTo>
                    <a:pt x="619" y="82"/>
                    <a:pt x="614" y="78"/>
                    <a:pt x="614" y="72"/>
                  </a:cubicBezTo>
                  <a:cubicBezTo>
                    <a:pt x="614" y="67"/>
                    <a:pt x="619" y="62"/>
                    <a:pt x="624" y="62"/>
                  </a:cubicBezTo>
                  <a:cubicBezTo>
                    <a:pt x="630" y="62"/>
                    <a:pt x="634" y="67"/>
                    <a:pt x="634" y="72"/>
                  </a:cubicBezTo>
                  <a:cubicBezTo>
                    <a:pt x="634" y="78"/>
                    <a:pt x="630" y="82"/>
                    <a:pt x="624" y="8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4" name="Freeform 568"/>
            <p:cNvSpPr>
              <a:spLocks/>
            </p:cNvSpPr>
            <p:nvPr/>
          </p:nvSpPr>
          <p:spPr bwMode="auto">
            <a:xfrm>
              <a:off x="9375284" y="2015312"/>
              <a:ext cx="2135398" cy="714681"/>
            </a:xfrm>
            <a:custGeom>
              <a:avLst/>
              <a:gdLst>
                <a:gd name="T0" fmla="*/ 11 w 1015"/>
                <a:gd name="T1" fmla="*/ 102 h 307"/>
                <a:gd name="T2" fmla="*/ 11 w 1015"/>
                <a:gd name="T3" fmla="*/ 128 h 307"/>
                <a:gd name="T4" fmla="*/ 0 w 1015"/>
                <a:gd name="T5" fmla="*/ 128 h 307"/>
                <a:gd name="T6" fmla="*/ 0 w 1015"/>
                <a:gd name="T7" fmla="*/ 241 h 307"/>
                <a:gd name="T8" fmla="*/ 33 w 1015"/>
                <a:gd name="T9" fmla="*/ 241 h 307"/>
                <a:gd name="T10" fmla="*/ 33 w 1015"/>
                <a:gd name="T11" fmla="*/ 128 h 307"/>
                <a:gd name="T12" fmla="*/ 21 w 1015"/>
                <a:gd name="T13" fmla="*/ 128 h 307"/>
                <a:gd name="T14" fmla="*/ 21 w 1015"/>
                <a:gd name="T15" fmla="*/ 107 h 307"/>
                <a:gd name="T16" fmla="*/ 117 w 1015"/>
                <a:gd name="T17" fmla="*/ 11 h 307"/>
                <a:gd name="T18" fmla="*/ 834 w 1015"/>
                <a:gd name="T19" fmla="*/ 11 h 307"/>
                <a:gd name="T20" fmla="*/ 993 w 1015"/>
                <a:gd name="T21" fmla="*/ 168 h 307"/>
                <a:gd name="T22" fmla="*/ 993 w 1015"/>
                <a:gd name="T23" fmla="*/ 195 h 307"/>
                <a:gd name="T24" fmla="*/ 983 w 1015"/>
                <a:gd name="T25" fmla="*/ 195 h 307"/>
                <a:gd name="T26" fmla="*/ 983 w 1015"/>
                <a:gd name="T27" fmla="*/ 307 h 307"/>
                <a:gd name="T28" fmla="*/ 1015 w 1015"/>
                <a:gd name="T29" fmla="*/ 307 h 307"/>
                <a:gd name="T30" fmla="*/ 1015 w 1015"/>
                <a:gd name="T31" fmla="*/ 195 h 307"/>
                <a:gd name="T32" fmla="*/ 1004 w 1015"/>
                <a:gd name="T33" fmla="*/ 195 h 307"/>
                <a:gd name="T34" fmla="*/ 1004 w 1015"/>
                <a:gd name="T35" fmla="*/ 164 h 307"/>
                <a:gd name="T36" fmla="*/ 838 w 1015"/>
                <a:gd name="T37" fmla="*/ 0 h 307"/>
                <a:gd name="T38" fmla="*/ 113 w 1015"/>
                <a:gd name="T39" fmla="*/ 0 h 307"/>
                <a:gd name="T40" fmla="*/ 11 w 1015"/>
                <a:gd name="T41" fmla="*/ 102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5" h="307">
                  <a:moveTo>
                    <a:pt x="11" y="102"/>
                  </a:moveTo>
                  <a:cubicBezTo>
                    <a:pt x="11" y="128"/>
                    <a:pt x="11" y="128"/>
                    <a:pt x="11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33" y="241"/>
                    <a:pt x="33" y="241"/>
                    <a:pt x="33" y="241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120"/>
                    <a:pt x="21" y="109"/>
                    <a:pt x="21" y="107"/>
                  </a:cubicBezTo>
                  <a:cubicBezTo>
                    <a:pt x="24" y="104"/>
                    <a:pt x="114" y="14"/>
                    <a:pt x="117" y="11"/>
                  </a:cubicBezTo>
                  <a:cubicBezTo>
                    <a:pt x="122" y="11"/>
                    <a:pt x="829" y="11"/>
                    <a:pt x="834" y="11"/>
                  </a:cubicBezTo>
                  <a:cubicBezTo>
                    <a:pt x="837" y="14"/>
                    <a:pt x="990" y="165"/>
                    <a:pt x="993" y="168"/>
                  </a:cubicBezTo>
                  <a:cubicBezTo>
                    <a:pt x="993" y="171"/>
                    <a:pt x="993" y="187"/>
                    <a:pt x="993" y="195"/>
                  </a:cubicBezTo>
                  <a:cubicBezTo>
                    <a:pt x="983" y="195"/>
                    <a:pt x="983" y="195"/>
                    <a:pt x="983" y="195"/>
                  </a:cubicBezTo>
                  <a:cubicBezTo>
                    <a:pt x="983" y="307"/>
                    <a:pt x="983" y="307"/>
                    <a:pt x="983" y="307"/>
                  </a:cubicBezTo>
                  <a:cubicBezTo>
                    <a:pt x="1015" y="307"/>
                    <a:pt x="1015" y="307"/>
                    <a:pt x="1015" y="307"/>
                  </a:cubicBezTo>
                  <a:cubicBezTo>
                    <a:pt x="1015" y="195"/>
                    <a:pt x="1015" y="195"/>
                    <a:pt x="1015" y="195"/>
                  </a:cubicBezTo>
                  <a:cubicBezTo>
                    <a:pt x="1004" y="195"/>
                    <a:pt x="1004" y="195"/>
                    <a:pt x="1004" y="195"/>
                  </a:cubicBezTo>
                  <a:cubicBezTo>
                    <a:pt x="1004" y="164"/>
                    <a:pt x="1004" y="164"/>
                    <a:pt x="1004" y="164"/>
                  </a:cubicBezTo>
                  <a:cubicBezTo>
                    <a:pt x="838" y="0"/>
                    <a:pt x="838" y="0"/>
                    <a:pt x="838" y="0"/>
                  </a:cubicBezTo>
                  <a:cubicBezTo>
                    <a:pt x="113" y="0"/>
                    <a:pt x="113" y="0"/>
                    <a:pt x="113" y="0"/>
                  </a:cubicBezTo>
                  <a:lnTo>
                    <a:pt x="11" y="102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5" name="Freeform 569"/>
            <p:cNvSpPr>
              <a:spLocks/>
            </p:cNvSpPr>
            <p:nvPr/>
          </p:nvSpPr>
          <p:spPr bwMode="auto">
            <a:xfrm>
              <a:off x="9503408" y="2099971"/>
              <a:ext cx="1872922" cy="630022"/>
            </a:xfrm>
            <a:custGeom>
              <a:avLst/>
              <a:gdLst>
                <a:gd name="T0" fmla="*/ 83 w 890"/>
                <a:gd name="T1" fmla="*/ 11 h 271"/>
                <a:gd name="T2" fmla="*/ 735 w 890"/>
                <a:gd name="T3" fmla="*/ 11 h 271"/>
                <a:gd name="T4" fmla="*/ 866 w 890"/>
                <a:gd name="T5" fmla="*/ 142 h 271"/>
                <a:gd name="T6" fmla="*/ 866 w 890"/>
                <a:gd name="T7" fmla="*/ 159 h 271"/>
                <a:gd name="T8" fmla="*/ 857 w 890"/>
                <a:gd name="T9" fmla="*/ 159 h 271"/>
                <a:gd name="T10" fmla="*/ 857 w 890"/>
                <a:gd name="T11" fmla="*/ 271 h 271"/>
                <a:gd name="T12" fmla="*/ 890 w 890"/>
                <a:gd name="T13" fmla="*/ 271 h 271"/>
                <a:gd name="T14" fmla="*/ 890 w 890"/>
                <a:gd name="T15" fmla="*/ 159 h 271"/>
                <a:gd name="T16" fmla="*/ 877 w 890"/>
                <a:gd name="T17" fmla="*/ 159 h 271"/>
                <a:gd name="T18" fmla="*/ 877 w 890"/>
                <a:gd name="T19" fmla="*/ 138 h 271"/>
                <a:gd name="T20" fmla="*/ 740 w 890"/>
                <a:gd name="T21" fmla="*/ 0 h 271"/>
                <a:gd name="T22" fmla="*/ 78 w 890"/>
                <a:gd name="T23" fmla="*/ 0 h 271"/>
                <a:gd name="T24" fmla="*/ 13 w 890"/>
                <a:gd name="T25" fmla="*/ 66 h 271"/>
                <a:gd name="T26" fmla="*/ 13 w 890"/>
                <a:gd name="T27" fmla="*/ 92 h 271"/>
                <a:gd name="T28" fmla="*/ 0 w 890"/>
                <a:gd name="T29" fmla="*/ 92 h 271"/>
                <a:gd name="T30" fmla="*/ 0 w 890"/>
                <a:gd name="T31" fmla="*/ 205 h 271"/>
                <a:gd name="T32" fmla="*/ 33 w 890"/>
                <a:gd name="T33" fmla="*/ 205 h 271"/>
                <a:gd name="T34" fmla="*/ 33 w 890"/>
                <a:gd name="T35" fmla="*/ 92 h 271"/>
                <a:gd name="T36" fmla="*/ 24 w 890"/>
                <a:gd name="T37" fmla="*/ 92 h 271"/>
                <a:gd name="T38" fmla="*/ 24 w 890"/>
                <a:gd name="T39" fmla="*/ 70 h 271"/>
                <a:gd name="T40" fmla="*/ 83 w 890"/>
                <a:gd name="T41" fmla="*/ 1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0" h="271">
                  <a:moveTo>
                    <a:pt x="83" y="11"/>
                  </a:moveTo>
                  <a:cubicBezTo>
                    <a:pt x="87" y="11"/>
                    <a:pt x="731" y="11"/>
                    <a:pt x="735" y="11"/>
                  </a:cubicBezTo>
                  <a:cubicBezTo>
                    <a:pt x="738" y="14"/>
                    <a:pt x="863" y="139"/>
                    <a:pt x="866" y="142"/>
                  </a:cubicBezTo>
                  <a:cubicBezTo>
                    <a:pt x="866" y="145"/>
                    <a:pt x="866" y="153"/>
                    <a:pt x="866" y="159"/>
                  </a:cubicBezTo>
                  <a:cubicBezTo>
                    <a:pt x="857" y="159"/>
                    <a:pt x="857" y="159"/>
                    <a:pt x="857" y="159"/>
                  </a:cubicBezTo>
                  <a:cubicBezTo>
                    <a:pt x="857" y="271"/>
                    <a:pt x="857" y="271"/>
                    <a:pt x="857" y="271"/>
                  </a:cubicBezTo>
                  <a:cubicBezTo>
                    <a:pt x="890" y="271"/>
                    <a:pt x="890" y="271"/>
                    <a:pt x="890" y="271"/>
                  </a:cubicBezTo>
                  <a:cubicBezTo>
                    <a:pt x="890" y="159"/>
                    <a:pt x="890" y="159"/>
                    <a:pt x="890" y="159"/>
                  </a:cubicBezTo>
                  <a:cubicBezTo>
                    <a:pt x="877" y="159"/>
                    <a:pt x="877" y="159"/>
                    <a:pt x="877" y="159"/>
                  </a:cubicBezTo>
                  <a:cubicBezTo>
                    <a:pt x="877" y="138"/>
                    <a:pt x="877" y="138"/>
                    <a:pt x="877" y="138"/>
                  </a:cubicBezTo>
                  <a:cubicBezTo>
                    <a:pt x="740" y="0"/>
                    <a:pt x="740" y="0"/>
                    <a:pt x="74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33" y="205"/>
                    <a:pt x="33" y="205"/>
                    <a:pt x="33" y="205"/>
                  </a:cubicBezTo>
                  <a:cubicBezTo>
                    <a:pt x="33" y="92"/>
                    <a:pt x="33" y="92"/>
                    <a:pt x="33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84"/>
                    <a:pt x="24" y="73"/>
                    <a:pt x="24" y="70"/>
                  </a:cubicBezTo>
                  <a:cubicBezTo>
                    <a:pt x="27" y="67"/>
                    <a:pt x="80" y="14"/>
                    <a:pt x="83" y="1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6" name="Freeform 570"/>
            <p:cNvSpPr>
              <a:spLocks/>
            </p:cNvSpPr>
            <p:nvPr/>
          </p:nvSpPr>
          <p:spPr bwMode="auto">
            <a:xfrm>
              <a:off x="9642208" y="2187583"/>
              <a:ext cx="1598879" cy="542409"/>
            </a:xfrm>
            <a:custGeom>
              <a:avLst/>
              <a:gdLst>
                <a:gd name="T0" fmla="*/ 49 w 760"/>
                <a:gd name="T1" fmla="*/ 11 h 233"/>
                <a:gd name="T2" fmla="*/ 644 w 760"/>
                <a:gd name="T3" fmla="*/ 11 h 233"/>
                <a:gd name="T4" fmla="*/ 736 w 760"/>
                <a:gd name="T5" fmla="*/ 103 h 233"/>
                <a:gd name="T6" fmla="*/ 736 w 760"/>
                <a:gd name="T7" fmla="*/ 121 h 233"/>
                <a:gd name="T8" fmla="*/ 727 w 760"/>
                <a:gd name="T9" fmla="*/ 121 h 233"/>
                <a:gd name="T10" fmla="*/ 727 w 760"/>
                <a:gd name="T11" fmla="*/ 233 h 233"/>
                <a:gd name="T12" fmla="*/ 760 w 760"/>
                <a:gd name="T13" fmla="*/ 233 h 233"/>
                <a:gd name="T14" fmla="*/ 760 w 760"/>
                <a:gd name="T15" fmla="*/ 121 h 233"/>
                <a:gd name="T16" fmla="*/ 747 w 760"/>
                <a:gd name="T17" fmla="*/ 121 h 233"/>
                <a:gd name="T18" fmla="*/ 747 w 760"/>
                <a:gd name="T19" fmla="*/ 98 h 233"/>
                <a:gd name="T20" fmla="*/ 649 w 760"/>
                <a:gd name="T21" fmla="*/ 0 h 233"/>
                <a:gd name="T22" fmla="*/ 45 w 760"/>
                <a:gd name="T23" fmla="*/ 0 h 233"/>
                <a:gd name="T24" fmla="*/ 11 w 760"/>
                <a:gd name="T25" fmla="*/ 34 h 233"/>
                <a:gd name="T26" fmla="*/ 11 w 760"/>
                <a:gd name="T27" fmla="*/ 54 h 233"/>
                <a:gd name="T28" fmla="*/ 0 w 760"/>
                <a:gd name="T29" fmla="*/ 54 h 233"/>
                <a:gd name="T30" fmla="*/ 0 w 760"/>
                <a:gd name="T31" fmla="*/ 167 h 233"/>
                <a:gd name="T32" fmla="*/ 32 w 760"/>
                <a:gd name="T33" fmla="*/ 167 h 233"/>
                <a:gd name="T34" fmla="*/ 32 w 760"/>
                <a:gd name="T35" fmla="*/ 54 h 233"/>
                <a:gd name="T36" fmla="*/ 22 w 760"/>
                <a:gd name="T37" fmla="*/ 54 h 233"/>
                <a:gd name="T38" fmla="*/ 22 w 760"/>
                <a:gd name="T39" fmla="*/ 38 h 233"/>
                <a:gd name="T40" fmla="*/ 49 w 760"/>
                <a:gd name="T41" fmla="*/ 11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0" h="233">
                  <a:moveTo>
                    <a:pt x="49" y="11"/>
                  </a:moveTo>
                  <a:cubicBezTo>
                    <a:pt x="54" y="11"/>
                    <a:pt x="640" y="11"/>
                    <a:pt x="644" y="11"/>
                  </a:cubicBezTo>
                  <a:cubicBezTo>
                    <a:pt x="647" y="14"/>
                    <a:pt x="733" y="100"/>
                    <a:pt x="736" y="103"/>
                  </a:cubicBezTo>
                  <a:cubicBezTo>
                    <a:pt x="736" y="105"/>
                    <a:pt x="736" y="114"/>
                    <a:pt x="736" y="121"/>
                  </a:cubicBezTo>
                  <a:cubicBezTo>
                    <a:pt x="727" y="121"/>
                    <a:pt x="727" y="121"/>
                    <a:pt x="727" y="121"/>
                  </a:cubicBezTo>
                  <a:cubicBezTo>
                    <a:pt x="727" y="233"/>
                    <a:pt x="727" y="233"/>
                    <a:pt x="727" y="233"/>
                  </a:cubicBezTo>
                  <a:cubicBezTo>
                    <a:pt x="760" y="233"/>
                    <a:pt x="760" y="233"/>
                    <a:pt x="760" y="233"/>
                  </a:cubicBezTo>
                  <a:cubicBezTo>
                    <a:pt x="760" y="121"/>
                    <a:pt x="760" y="121"/>
                    <a:pt x="760" y="121"/>
                  </a:cubicBezTo>
                  <a:cubicBezTo>
                    <a:pt x="747" y="121"/>
                    <a:pt x="747" y="121"/>
                    <a:pt x="747" y="121"/>
                  </a:cubicBezTo>
                  <a:cubicBezTo>
                    <a:pt x="747" y="98"/>
                    <a:pt x="747" y="98"/>
                    <a:pt x="747" y="98"/>
                  </a:cubicBezTo>
                  <a:cubicBezTo>
                    <a:pt x="649" y="0"/>
                    <a:pt x="649" y="0"/>
                    <a:pt x="649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48"/>
                    <a:pt x="22" y="41"/>
                    <a:pt x="22" y="38"/>
                  </a:cubicBezTo>
                  <a:cubicBezTo>
                    <a:pt x="25" y="36"/>
                    <a:pt x="47" y="14"/>
                    <a:pt x="49" y="1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7" name="Freeform 571"/>
            <p:cNvSpPr>
              <a:spLocks/>
            </p:cNvSpPr>
            <p:nvPr/>
          </p:nvSpPr>
          <p:spPr bwMode="auto">
            <a:xfrm>
              <a:off x="6892884" y="2313587"/>
              <a:ext cx="2152302" cy="702868"/>
            </a:xfrm>
            <a:custGeom>
              <a:avLst/>
              <a:gdLst>
                <a:gd name="T0" fmla="*/ 991 w 1023"/>
                <a:gd name="T1" fmla="*/ 0 h 302"/>
                <a:gd name="T2" fmla="*/ 991 w 1023"/>
                <a:gd name="T3" fmla="*/ 113 h 302"/>
                <a:gd name="T4" fmla="*/ 999 w 1023"/>
                <a:gd name="T5" fmla="*/ 113 h 302"/>
                <a:gd name="T6" fmla="*/ 999 w 1023"/>
                <a:gd name="T7" fmla="*/ 120 h 302"/>
                <a:gd name="T8" fmla="*/ 942 w 1023"/>
                <a:gd name="T9" fmla="*/ 177 h 302"/>
                <a:gd name="T10" fmla="*/ 878 w 1023"/>
                <a:gd name="T11" fmla="*/ 177 h 302"/>
                <a:gd name="T12" fmla="*/ 804 w 1023"/>
                <a:gd name="T13" fmla="*/ 251 h 302"/>
                <a:gd name="T14" fmla="*/ 116 w 1023"/>
                <a:gd name="T15" fmla="*/ 251 h 302"/>
                <a:gd name="T16" fmla="*/ 76 w 1023"/>
                <a:gd name="T17" fmla="*/ 291 h 302"/>
                <a:gd name="T18" fmla="*/ 0 w 1023"/>
                <a:gd name="T19" fmla="*/ 291 h 302"/>
                <a:gd name="T20" fmla="*/ 0 w 1023"/>
                <a:gd name="T21" fmla="*/ 302 h 302"/>
                <a:gd name="T22" fmla="*/ 81 w 1023"/>
                <a:gd name="T23" fmla="*/ 302 h 302"/>
                <a:gd name="T24" fmla="*/ 121 w 1023"/>
                <a:gd name="T25" fmla="*/ 262 h 302"/>
                <a:gd name="T26" fmla="*/ 809 w 1023"/>
                <a:gd name="T27" fmla="*/ 262 h 302"/>
                <a:gd name="T28" fmla="*/ 882 w 1023"/>
                <a:gd name="T29" fmla="*/ 188 h 302"/>
                <a:gd name="T30" fmla="*/ 946 w 1023"/>
                <a:gd name="T31" fmla="*/ 188 h 302"/>
                <a:gd name="T32" fmla="*/ 1010 w 1023"/>
                <a:gd name="T33" fmla="*/ 125 h 302"/>
                <a:gd name="T34" fmla="*/ 1010 w 1023"/>
                <a:gd name="T35" fmla="*/ 113 h 302"/>
                <a:gd name="T36" fmla="*/ 1023 w 1023"/>
                <a:gd name="T37" fmla="*/ 113 h 302"/>
                <a:gd name="T38" fmla="*/ 1023 w 1023"/>
                <a:gd name="T39" fmla="*/ 0 h 302"/>
                <a:gd name="T40" fmla="*/ 991 w 1023"/>
                <a:gd name="T41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23" h="302">
                  <a:moveTo>
                    <a:pt x="991" y="0"/>
                  </a:moveTo>
                  <a:cubicBezTo>
                    <a:pt x="991" y="113"/>
                    <a:pt x="991" y="113"/>
                    <a:pt x="991" y="113"/>
                  </a:cubicBezTo>
                  <a:cubicBezTo>
                    <a:pt x="999" y="113"/>
                    <a:pt x="999" y="113"/>
                    <a:pt x="999" y="113"/>
                  </a:cubicBezTo>
                  <a:cubicBezTo>
                    <a:pt x="999" y="116"/>
                    <a:pt x="999" y="118"/>
                    <a:pt x="999" y="120"/>
                  </a:cubicBezTo>
                  <a:cubicBezTo>
                    <a:pt x="996" y="123"/>
                    <a:pt x="945" y="174"/>
                    <a:pt x="942" y="177"/>
                  </a:cubicBezTo>
                  <a:cubicBezTo>
                    <a:pt x="938" y="177"/>
                    <a:pt x="878" y="177"/>
                    <a:pt x="878" y="177"/>
                  </a:cubicBezTo>
                  <a:cubicBezTo>
                    <a:pt x="878" y="177"/>
                    <a:pt x="807" y="248"/>
                    <a:pt x="804" y="251"/>
                  </a:cubicBezTo>
                  <a:cubicBezTo>
                    <a:pt x="800" y="251"/>
                    <a:pt x="116" y="251"/>
                    <a:pt x="116" y="251"/>
                  </a:cubicBezTo>
                  <a:cubicBezTo>
                    <a:pt x="116" y="251"/>
                    <a:pt x="79" y="288"/>
                    <a:pt x="76" y="291"/>
                  </a:cubicBezTo>
                  <a:cubicBezTo>
                    <a:pt x="73" y="291"/>
                    <a:pt x="24" y="291"/>
                    <a:pt x="0" y="291"/>
                  </a:cubicBezTo>
                  <a:cubicBezTo>
                    <a:pt x="0" y="302"/>
                    <a:pt x="0" y="302"/>
                    <a:pt x="0" y="302"/>
                  </a:cubicBezTo>
                  <a:cubicBezTo>
                    <a:pt x="81" y="302"/>
                    <a:pt x="81" y="302"/>
                    <a:pt x="81" y="302"/>
                  </a:cubicBezTo>
                  <a:cubicBezTo>
                    <a:pt x="81" y="302"/>
                    <a:pt x="118" y="265"/>
                    <a:pt x="121" y="262"/>
                  </a:cubicBezTo>
                  <a:cubicBezTo>
                    <a:pt x="125" y="262"/>
                    <a:pt x="809" y="262"/>
                    <a:pt x="809" y="262"/>
                  </a:cubicBezTo>
                  <a:cubicBezTo>
                    <a:pt x="809" y="262"/>
                    <a:pt x="879" y="191"/>
                    <a:pt x="882" y="188"/>
                  </a:cubicBezTo>
                  <a:cubicBezTo>
                    <a:pt x="886" y="188"/>
                    <a:pt x="946" y="188"/>
                    <a:pt x="946" y="188"/>
                  </a:cubicBezTo>
                  <a:cubicBezTo>
                    <a:pt x="1010" y="125"/>
                    <a:pt x="1010" y="125"/>
                    <a:pt x="1010" y="125"/>
                  </a:cubicBezTo>
                  <a:cubicBezTo>
                    <a:pt x="1010" y="113"/>
                    <a:pt x="1010" y="113"/>
                    <a:pt x="1010" y="113"/>
                  </a:cubicBezTo>
                  <a:cubicBezTo>
                    <a:pt x="1023" y="113"/>
                    <a:pt x="1023" y="113"/>
                    <a:pt x="1023" y="113"/>
                  </a:cubicBezTo>
                  <a:cubicBezTo>
                    <a:pt x="1023" y="0"/>
                    <a:pt x="1023" y="0"/>
                    <a:pt x="1023" y="0"/>
                  </a:cubicBezTo>
                  <a:lnTo>
                    <a:pt x="991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8" name="Freeform 572"/>
            <p:cNvSpPr>
              <a:spLocks noEditPoints="1"/>
            </p:cNvSpPr>
            <p:nvPr/>
          </p:nvSpPr>
          <p:spPr bwMode="auto">
            <a:xfrm>
              <a:off x="6892884" y="2618754"/>
              <a:ext cx="774082" cy="109269"/>
            </a:xfrm>
            <a:custGeom>
              <a:avLst/>
              <a:gdLst>
                <a:gd name="T0" fmla="*/ 345 w 368"/>
                <a:gd name="T1" fmla="*/ 0 h 47"/>
                <a:gd name="T2" fmla="*/ 322 w 368"/>
                <a:gd name="T3" fmla="*/ 18 h 47"/>
                <a:gd name="T4" fmla="*/ 0 w 368"/>
                <a:gd name="T5" fmla="*/ 18 h 47"/>
                <a:gd name="T6" fmla="*/ 0 w 368"/>
                <a:gd name="T7" fmla="*/ 29 h 47"/>
                <a:gd name="T8" fmla="*/ 322 w 368"/>
                <a:gd name="T9" fmla="*/ 29 h 47"/>
                <a:gd name="T10" fmla="*/ 345 w 368"/>
                <a:gd name="T11" fmla="*/ 47 h 47"/>
                <a:gd name="T12" fmla="*/ 368 w 368"/>
                <a:gd name="T13" fmla="*/ 23 h 47"/>
                <a:gd name="T14" fmla="*/ 345 w 368"/>
                <a:gd name="T15" fmla="*/ 0 h 47"/>
                <a:gd name="T16" fmla="*/ 345 w 368"/>
                <a:gd name="T17" fmla="*/ 33 h 47"/>
                <a:gd name="T18" fmla="*/ 335 w 368"/>
                <a:gd name="T19" fmla="*/ 23 h 47"/>
                <a:gd name="T20" fmla="*/ 345 w 368"/>
                <a:gd name="T21" fmla="*/ 13 h 47"/>
                <a:gd name="T22" fmla="*/ 354 w 368"/>
                <a:gd name="T23" fmla="*/ 23 h 47"/>
                <a:gd name="T24" fmla="*/ 345 w 368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8" h="47">
                  <a:moveTo>
                    <a:pt x="345" y="0"/>
                  </a:moveTo>
                  <a:cubicBezTo>
                    <a:pt x="334" y="0"/>
                    <a:pt x="324" y="7"/>
                    <a:pt x="322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322" y="29"/>
                    <a:pt x="322" y="29"/>
                    <a:pt x="322" y="29"/>
                  </a:cubicBezTo>
                  <a:cubicBezTo>
                    <a:pt x="324" y="39"/>
                    <a:pt x="334" y="47"/>
                    <a:pt x="345" y="47"/>
                  </a:cubicBezTo>
                  <a:cubicBezTo>
                    <a:pt x="358" y="47"/>
                    <a:pt x="368" y="36"/>
                    <a:pt x="368" y="23"/>
                  </a:cubicBezTo>
                  <a:cubicBezTo>
                    <a:pt x="368" y="10"/>
                    <a:pt x="358" y="0"/>
                    <a:pt x="345" y="0"/>
                  </a:cubicBezTo>
                  <a:close/>
                  <a:moveTo>
                    <a:pt x="345" y="33"/>
                  </a:moveTo>
                  <a:cubicBezTo>
                    <a:pt x="339" y="33"/>
                    <a:pt x="335" y="28"/>
                    <a:pt x="335" y="23"/>
                  </a:cubicBezTo>
                  <a:cubicBezTo>
                    <a:pt x="335" y="18"/>
                    <a:pt x="339" y="13"/>
                    <a:pt x="345" y="13"/>
                  </a:cubicBezTo>
                  <a:cubicBezTo>
                    <a:pt x="350" y="13"/>
                    <a:pt x="354" y="18"/>
                    <a:pt x="354" y="23"/>
                  </a:cubicBezTo>
                  <a:cubicBezTo>
                    <a:pt x="354" y="28"/>
                    <a:pt x="350" y="33"/>
                    <a:pt x="345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39" name="Freeform 573"/>
            <p:cNvSpPr>
              <a:spLocks noEditPoints="1"/>
            </p:cNvSpPr>
            <p:nvPr/>
          </p:nvSpPr>
          <p:spPr bwMode="auto">
            <a:xfrm>
              <a:off x="6892884" y="4283390"/>
              <a:ext cx="2064217" cy="1138961"/>
            </a:xfrm>
            <a:custGeom>
              <a:avLst/>
              <a:gdLst>
                <a:gd name="T0" fmla="*/ 981 w 981"/>
                <a:gd name="T1" fmla="*/ 0 h 489"/>
                <a:gd name="T2" fmla="*/ 844 w 981"/>
                <a:gd name="T3" fmla="*/ 0 h 489"/>
                <a:gd name="T4" fmla="*/ 844 w 981"/>
                <a:gd name="T5" fmla="*/ 275 h 489"/>
                <a:gd name="T6" fmla="*/ 694 w 981"/>
                <a:gd name="T7" fmla="*/ 275 h 489"/>
                <a:gd name="T8" fmla="*/ 694 w 981"/>
                <a:gd name="T9" fmla="*/ 65 h 489"/>
                <a:gd name="T10" fmla="*/ 403 w 981"/>
                <a:gd name="T11" fmla="*/ 65 h 489"/>
                <a:gd name="T12" fmla="*/ 403 w 981"/>
                <a:gd name="T13" fmla="*/ 254 h 489"/>
                <a:gd name="T14" fmla="*/ 385 w 981"/>
                <a:gd name="T15" fmla="*/ 272 h 489"/>
                <a:gd name="T16" fmla="*/ 0 w 981"/>
                <a:gd name="T17" fmla="*/ 272 h 489"/>
                <a:gd name="T18" fmla="*/ 0 w 981"/>
                <a:gd name="T19" fmla="*/ 283 h 489"/>
                <a:gd name="T20" fmla="*/ 385 w 981"/>
                <a:gd name="T21" fmla="*/ 283 h 489"/>
                <a:gd name="T22" fmla="*/ 403 w 981"/>
                <a:gd name="T23" fmla="*/ 300 h 489"/>
                <a:gd name="T24" fmla="*/ 403 w 981"/>
                <a:gd name="T25" fmla="*/ 489 h 489"/>
                <a:gd name="T26" fmla="*/ 981 w 981"/>
                <a:gd name="T27" fmla="*/ 489 h 489"/>
                <a:gd name="T28" fmla="*/ 981 w 981"/>
                <a:gd name="T29" fmla="*/ 0 h 489"/>
                <a:gd name="T30" fmla="*/ 414 w 981"/>
                <a:gd name="T31" fmla="*/ 75 h 489"/>
                <a:gd name="T32" fmla="*/ 683 w 981"/>
                <a:gd name="T33" fmla="*/ 75 h 489"/>
                <a:gd name="T34" fmla="*/ 683 w 981"/>
                <a:gd name="T35" fmla="*/ 286 h 489"/>
                <a:gd name="T36" fmla="*/ 855 w 981"/>
                <a:gd name="T37" fmla="*/ 286 h 489"/>
                <a:gd name="T38" fmla="*/ 855 w 981"/>
                <a:gd name="T39" fmla="*/ 11 h 489"/>
                <a:gd name="T40" fmla="*/ 908 w 981"/>
                <a:gd name="T41" fmla="*/ 11 h 489"/>
                <a:gd name="T42" fmla="*/ 908 w 981"/>
                <a:gd name="T43" fmla="*/ 340 h 489"/>
                <a:gd name="T44" fmla="*/ 634 w 981"/>
                <a:gd name="T45" fmla="*/ 340 h 489"/>
                <a:gd name="T46" fmla="*/ 634 w 981"/>
                <a:gd name="T47" fmla="*/ 272 h 489"/>
                <a:gd name="T48" fmla="*/ 589 w 981"/>
                <a:gd name="T49" fmla="*/ 272 h 489"/>
                <a:gd name="T50" fmla="*/ 589 w 981"/>
                <a:gd name="T51" fmla="*/ 242 h 489"/>
                <a:gd name="T52" fmla="*/ 467 w 981"/>
                <a:gd name="T53" fmla="*/ 242 h 489"/>
                <a:gd name="T54" fmla="*/ 467 w 981"/>
                <a:gd name="T55" fmla="*/ 272 h 489"/>
                <a:gd name="T56" fmla="*/ 431 w 981"/>
                <a:gd name="T57" fmla="*/ 272 h 489"/>
                <a:gd name="T58" fmla="*/ 414 w 981"/>
                <a:gd name="T59" fmla="*/ 255 h 489"/>
                <a:gd name="T60" fmla="*/ 414 w 981"/>
                <a:gd name="T61" fmla="*/ 75 h 489"/>
                <a:gd name="T62" fmla="*/ 398 w 981"/>
                <a:gd name="T63" fmla="*/ 277 h 489"/>
                <a:gd name="T64" fmla="*/ 408 w 981"/>
                <a:gd name="T65" fmla="*/ 268 h 489"/>
                <a:gd name="T66" fmla="*/ 418 w 981"/>
                <a:gd name="T67" fmla="*/ 277 h 489"/>
                <a:gd name="T68" fmla="*/ 408 w 981"/>
                <a:gd name="T69" fmla="*/ 287 h 489"/>
                <a:gd name="T70" fmla="*/ 398 w 981"/>
                <a:gd name="T71" fmla="*/ 277 h 489"/>
                <a:gd name="T72" fmla="*/ 414 w 981"/>
                <a:gd name="T73" fmla="*/ 481 h 489"/>
                <a:gd name="T74" fmla="*/ 414 w 981"/>
                <a:gd name="T75" fmla="*/ 300 h 489"/>
                <a:gd name="T76" fmla="*/ 431 w 981"/>
                <a:gd name="T77" fmla="*/ 283 h 489"/>
                <a:gd name="T78" fmla="*/ 467 w 981"/>
                <a:gd name="T79" fmla="*/ 283 h 489"/>
                <a:gd name="T80" fmla="*/ 467 w 981"/>
                <a:gd name="T81" fmla="*/ 311 h 489"/>
                <a:gd name="T82" fmla="*/ 589 w 981"/>
                <a:gd name="T83" fmla="*/ 311 h 489"/>
                <a:gd name="T84" fmla="*/ 589 w 981"/>
                <a:gd name="T85" fmla="*/ 283 h 489"/>
                <a:gd name="T86" fmla="*/ 623 w 981"/>
                <a:gd name="T87" fmla="*/ 283 h 489"/>
                <a:gd name="T88" fmla="*/ 623 w 981"/>
                <a:gd name="T89" fmla="*/ 351 h 489"/>
                <a:gd name="T90" fmla="*/ 919 w 981"/>
                <a:gd name="T91" fmla="*/ 351 h 489"/>
                <a:gd name="T92" fmla="*/ 919 w 981"/>
                <a:gd name="T93" fmla="*/ 11 h 489"/>
                <a:gd name="T94" fmla="*/ 971 w 981"/>
                <a:gd name="T95" fmla="*/ 11 h 489"/>
                <a:gd name="T96" fmla="*/ 971 w 981"/>
                <a:gd name="T97" fmla="*/ 482 h 489"/>
                <a:gd name="T98" fmla="*/ 414 w 981"/>
                <a:gd name="T99" fmla="*/ 48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1" h="489">
                  <a:moveTo>
                    <a:pt x="981" y="0"/>
                  </a:moveTo>
                  <a:cubicBezTo>
                    <a:pt x="844" y="0"/>
                    <a:pt x="844" y="0"/>
                    <a:pt x="844" y="0"/>
                  </a:cubicBezTo>
                  <a:cubicBezTo>
                    <a:pt x="844" y="0"/>
                    <a:pt x="844" y="265"/>
                    <a:pt x="844" y="275"/>
                  </a:cubicBezTo>
                  <a:cubicBezTo>
                    <a:pt x="834" y="275"/>
                    <a:pt x="704" y="275"/>
                    <a:pt x="694" y="275"/>
                  </a:cubicBezTo>
                  <a:cubicBezTo>
                    <a:pt x="694" y="265"/>
                    <a:pt x="694" y="65"/>
                    <a:pt x="694" y="65"/>
                  </a:cubicBezTo>
                  <a:cubicBezTo>
                    <a:pt x="403" y="65"/>
                    <a:pt x="403" y="65"/>
                    <a:pt x="403" y="65"/>
                  </a:cubicBezTo>
                  <a:cubicBezTo>
                    <a:pt x="403" y="254"/>
                    <a:pt x="403" y="254"/>
                    <a:pt x="403" y="254"/>
                  </a:cubicBezTo>
                  <a:cubicBezTo>
                    <a:pt x="394" y="256"/>
                    <a:pt x="387" y="263"/>
                    <a:pt x="385" y="272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385" y="283"/>
                    <a:pt x="385" y="283"/>
                    <a:pt x="385" y="283"/>
                  </a:cubicBezTo>
                  <a:cubicBezTo>
                    <a:pt x="387" y="292"/>
                    <a:pt x="394" y="298"/>
                    <a:pt x="403" y="300"/>
                  </a:cubicBezTo>
                  <a:cubicBezTo>
                    <a:pt x="403" y="489"/>
                    <a:pt x="403" y="489"/>
                    <a:pt x="403" y="489"/>
                  </a:cubicBezTo>
                  <a:cubicBezTo>
                    <a:pt x="981" y="489"/>
                    <a:pt x="981" y="489"/>
                    <a:pt x="981" y="489"/>
                  </a:cubicBezTo>
                  <a:lnTo>
                    <a:pt x="981" y="0"/>
                  </a:lnTo>
                  <a:close/>
                  <a:moveTo>
                    <a:pt x="414" y="75"/>
                  </a:moveTo>
                  <a:cubicBezTo>
                    <a:pt x="424" y="75"/>
                    <a:pt x="673" y="75"/>
                    <a:pt x="683" y="75"/>
                  </a:cubicBezTo>
                  <a:cubicBezTo>
                    <a:pt x="683" y="86"/>
                    <a:pt x="683" y="286"/>
                    <a:pt x="683" y="286"/>
                  </a:cubicBezTo>
                  <a:cubicBezTo>
                    <a:pt x="855" y="286"/>
                    <a:pt x="855" y="286"/>
                    <a:pt x="855" y="286"/>
                  </a:cubicBezTo>
                  <a:cubicBezTo>
                    <a:pt x="855" y="286"/>
                    <a:pt x="855" y="21"/>
                    <a:pt x="855" y="11"/>
                  </a:cubicBezTo>
                  <a:cubicBezTo>
                    <a:pt x="859" y="11"/>
                    <a:pt x="883" y="11"/>
                    <a:pt x="908" y="11"/>
                  </a:cubicBezTo>
                  <a:cubicBezTo>
                    <a:pt x="908" y="46"/>
                    <a:pt x="908" y="330"/>
                    <a:pt x="908" y="340"/>
                  </a:cubicBezTo>
                  <a:cubicBezTo>
                    <a:pt x="897" y="340"/>
                    <a:pt x="644" y="340"/>
                    <a:pt x="634" y="340"/>
                  </a:cubicBezTo>
                  <a:cubicBezTo>
                    <a:pt x="634" y="331"/>
                    <a:pt x="634" y="272"/>
                    <a:pt x="634" y="272"/>
                  </a:cubicBezTo>
                  <a:cubicBezTo>
                    <a:pt x="589" y="272"/>
                    <a:pt x="589" y="272"/>
                    <a:pt x="589" y="272"/>
                  </a:cubicBezTo>
                  <a:cubicBezTo>
                    <a:pt x="589" y="242"/>
                    <a:pt x="589" y="242"/>
                    <a:pt x="589" y="242"/>
                  </a:cubicBezTo>
                  <a:cubicBezTo>
                    <a:pt x="467" y="242"/>
                    <a:pt x="467" y="242"/>
                    <a:pt x="467" y="242"/>
                  </a:cubicBezTo>
                  <a:cubicBezTo>
                    <a:pt x="467" y="272"/>
                    <a:pt x="467" y="272"/>
                    <a:pt x="467" y="272"/>
                  </a:cubicBezTo>
                  <a:cubicBezTo>
                    <a:pt x="431" y="272"/>
                    <a:pt x="431" y="272"/>
                    <a:pt x="431" y="272"/>
                  </a:cubicBezTo>
                  <a:cubicBezTo>
                    <a:pt x="429" y="264"/>
                    <a:pt x="422" y="257"/>
                    <a:pt x="414" y="255"/>
                  </a:cubicBezTo>
                  <a:cubicBezTo>
                    <a:pt x="414" y="223"/>
                    <a:pt x="414" y="85"/>
                    <a:pt x="414" y="75"/>
                  </a:cubicBezTo>
                  <a:close/>
                  <a:moveTo>
                    <a:pt x="398" y="277"/>
                  </a:moveTo>
                  <a:cubicBezTo>
                    <a:pt x="398" y="272"/>
                    <a:pt x="403" y="268"/>
                    <a:pt x="408" y="268"/>
                  </a:cubicBezTo>
                  <a:cubicBezTo>
                    <a:pt x="413" y="268"/>
                    <a:pt x="418" y="272"/>
                    <a:pt x="418" y="277"/>
                  </a:cubicBezTo>
                  <a:cubicBezTo>
                    <a:pt x="418" y="283"/>
                    <a:pt x="413" y="287"/>
                    <a:pt x="408" y="287"/>
                  </a:cubicBezTo>
                  <a:cubicBezTo>
                    <a:pt x="403" y="287"/>
                    <a:pt x="398" y="283"/>
                    <a:pt x="398" y="277"/>
                  </a:cubicBezTo>
                  <a:close/>
                  <a:moveTo>
                    <a:pt x="414" y="481"/>
                  </a:moveTo>
                  <a:cubicBezTo>
                    <a:pt x="414" y="472"/>
                    <a:pt x="414" y="328"/>
                    <a:pt x="414" y="300"/>
                  </a:cubicBezTo>
                  <a:cubicBezTo>
                    <a:pt x="422" y="298"/>
                    <a:pt x="429" y="291"/>
                    <a:pt x="431" y="283"/>
                  </a:cubicBezTo>
                  <a:cubicBezTo>
                    <a:pt x="436" y="283"/>
                    <a:pt x="449" y="283"/>
                    <a:pt x="467" y="283"/>
                  </a:cubicBezTo>
                  <a:cubicBezTo>
                    <a:pt x="467" y="311"/>
                    <a:pt x="467" y="311"/>
                    <a:pt x="467" y="311"/>
                  </a:cubicBezTo>
                  <a:cubicBezTo>
                    <a:pt x="589" y="311"/>
                    <a:pt x="589" y="311"/>
                    <a:pt x="589" y="311"/>
                  </a:cubicBezTo>
                  <a:cubicBezTo>
                    <a:pt x="589" y="283"/>
                    <a:pt x="589" y="283"/>
                    <a:pt x="589" y="283"/>
                  </a:cubicBezTo>
                  <a:cubicBezTo>
                    <a:pt x="607" y="283"/>
                    <a:pt x="620" y="283"/>
                    <a:pt x="623" y="283"/>
                  </a:cubicBezTo>
                  <a:cubicBezTo>
                    <a:pt x="623" y="292"/>
                    <a:pt x="623" y="351"/>
                    <a:pt x="623" y="351"/>
                  </a:cubicBezTo>
                  <a:cubicBezTo>
                    <a:pt x="919" y="351"/>
                    <a:pt x="919" y="351"/>
                    <a:pt x="919" y="351"/>
                  </a:cubicBezTo>
                  <a:cubicBezTo>
                    <a:pt x="919" y="11"/>
                    <a:pt x="919" y="11"/>
                    <a:pt x="919" y="11"/>
                  </a:cubicBezTo>
                  <a:cubicBezTo>
                    <a:pt x="943" y="11"/>
                    <a:pt x="966" y="11"/>
                    <a:pt x="971" y="11"/>
                  </a:cubicBezTo>
                  <a:cubicBezTo>
                    <a:pt x="971" y="21"/>
                    <a:pt x="971" y="472"/>
                    <a:pt x="971" y="482"/>
                  </a:cubicBezTo>
                  <a:cubicBezTo>
                    <a:pt x="960" y="482"/>
                    <a:pt x="425" y="481"/>
                    <a:pt x="414" y="4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0" name="Freeform 574"/>
            <p:cNvSpPr>
              <a:spLocks/>
            </p:cNvSpPr>
            <p:nvPr/>
          </p:nvSpPr>
          <p:spPr bwMode="auto">
            <a:xfrm>
              <a:off x="7875167" y="4383800"/>
              <a:ext cx="913772" cy="649710"/>
            </a:xfrm>
            <a:custGeom>
              <a:avLst/>
              <a:gdLst>
                <a:gd name="T0" fmla="*/ 198 w 434"/>
                <a:gd name="T1" fmla="*/ 94 h 279"/>
                <a:gd name="T2" fmla="*/ 122 w 434"/>
                <a:gd name="T3" fmla="*/ 94 h 279"/>
                <a:gd name="T4" fmla="*/ 122 w 434"/>
                <a:gd name="T5" fmla="*/ 62 h 279"/>
                <a:gd name="T6" fmla="*/ 0 w 434"/>
                <a:gd name="T7" fmla="*/ 62 h 279"/>
                <a:gd name="T8" fmla="*/ 0 w 434"/>
                <a:gd name="T9" fmla="*/ 131 h 279"/>
                <a:gd name="T10" fmla="*/ 122 w 434"/>
                <a:gd name="T11" fmla="*/ 131 h 279"/>
                <a:gd name="T12" fmla="*/ 122 w 434"/>
                <a:gd name="T13" fmla="*/ 105 h 279"/>
                <a:gd name="T14" fmla="*/ 187 w 434"/>
                <a:gd name="T15" fmla="*/ 105 h 279"/>
                <a:gd name="T16" fmla="*/ 187 w 434"/>
                <a:gd name="T17" fmla="*/ 279 h 279"/>
                <a:gd name="T18" fmla="*/ 421 w 434"/>
                <a:gd name="T19" fmla="*/ 279 h 279"/>
                <a:gd name="T20" fmla="*/ 421 w 434"/>
                <a:gd name="T21" fmla="*/ 113 h 279"/>
                <a:gd name="T22" fmla="*/ 434 w 434"/>
                <a:gd name="T23" fmla="*/ 113 h 279"/>
                <a:gd name="T24" fmla="*/ 434 w 434"/>
                <a:gd name="T25" fmla="*/ 0 h 279"/>
                <a:gd name="T26" fmla="*/ 397 w 434"/>
                <a:gd name="T27" fmla="*/ 0 h 279"/>
                <a:gd name="T28" fmla="*/ 397 w 434"/>
                <a:gd name="T29" fmla="*/ 113 h 279"/>
                <a:gd name="T30" fmla="*/ 410 w 434"/>
                <a:gd name="T31" fmla="*/ 113 h 279"/>
                <a:gd name="T32" fmla="*/ 410 w 434"/>
                <a:gd name="T33" fmla="*/ 268 h 279"/>
                <a:gd name="T34" fmla="*/ 198 w 434"/>
                <a:gd name="T35" fmla="*/ 268 h 279"/>
                <a:gd name="T36" fmla="*/ 198 w 434"/>
                <a:gd name="T37" fmla="*/ 94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34" h="279">
                  <a:moveTo>
                    <a:pt x="198" y="94"/>
                  </a:moveTo>
                  <a:cubicBezTo>
                    <a:pt x="122" y="94"/>
                    <a:pt x="122" y="94"/>
                    <a:pt x="122" y="94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122" y="131"/>
                    <a:pt x="122" y="131"/>
                    <a:pt x="122" y="131"/>
                  </a:cubicBezTo>
                  <a:cubicBezTo>
                    <a:pt x="122" y="105"/>
                    <a:pt x="122" y="105"/>
                    <a:pt x="122" y="105"/>
                  </a:cubicBezTo>
                  <a:cubicBezTo>
                    <a:pt x="137" y="105"/>
                    <a:pt x="180" y="105"/>
                    <a:pt x="187" y="105"/>
                  </a:cubicBezTo>
                  <a:cubicBezTo>
                    <a:pt x="187" y="115"/>
                    <a:pt x="187" y="279"/>
                    <a:pt x="187" y="279"/>
                  </a:cubicBezTo>
                  <a:cubicBezTo>
                    <a:pt x="421" y="279"/>
                    <a:pt x="421" y="279"/>
                    <a:pt x="421" y="279"/>
                  </a:cubicBezTo>
                  <a:cubicBezTo>
                    <a:pt x="421" y="113"/>
                    <a:pt x="421" y="113"/>
                    <a:pt x="421" y="113"/>
                  </a:cubicBezTo>
                  <a:cubicBezTo>
                    <a:pt x="434" y="113"/>
                    <a:pt x="434" y="113"/>
                    <a:pt x="434" y="113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397" y="113"/>
                    <a:pt x="397" y="113"/>
                    <a:pt x="397" y="113"/>
                  </a:cubicBezTo>
                  <a:cubicBezTo>
                    <a:pt x="410" y="113"/>
                    <a:pt x="410" y="113"/>
                    <a:pt x="410" y="113"/>
                  </a:cubicBezTo>
                  <a:cubicBezTo>
                    <a:pt x="410" y="150"/>
                    <a:pt x="410" y="260"/>
                    <a:pt x="410" y="268"/>
                  </a:cubicBezTo>
                  <a:cubicBezTo>
                    <a:pt x="400" y="268"/>
                    <a:pt x="209" y="268"/>
                    <a:pt x="198" y="268"/>
                  </a:cubicBezTo>
                  <a:cubicBezTo>
                    <a:pt x="198" y="258"/>
                    <a:pt x="198" y="94"/>
                    <a:pt x="198" y="9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1" name="Freeform 575"/>
            <p:cNvSpPr>
              <a:spLocks noEditPoints="1"/>
            </p:cNvSpPr>
            <p:nvPr/>
          </p:nvSpPr>
          <p:spPr bwMode="auto">
            <a:xfrm>
              <a:off x="8971337" y="4073711"/>
              <a:ext cx="548976" cy="572926"/>
            </a:xfrm>
            <a:custGeom>
              <a:avLst/>
              <a:gdLst>
                <a:gd name="T0" fmla="*/ 76 w 261"/>
                <a:gd name="T1" fmla="*/ 28 h 246"/>
                <a:gd name="T2" fmla="*/ 214 w 261"/>
                <a:gd name="T3" fmla="*/ 28 h 246"/>
                <a:gd name="T4" fmla="*/ 237 w 261"/>
                <a:gd name="T5" fmla="*/ 47 h 246"/>
                <a:gd name="T6" fmla="*/ 261 w 261"/>
                <a:gd name="T7" fmla="*/ 23 h 246"/>
                <a:gd name="T8" fmla="*/ 237 w 261"/>
                <a:gd name="T9" fmla="*/ 0 h 246"/>
                <a:gd name="T10" fmla="*/ 215 w 261"/>
                <a:gd name="T11" fmla="*/ 17 h 246"/>
                <a:gd name="T12" fmla="*/ 72 w 261"/>
                <a:gd name="T13" fmla="*/ 17 h 246"/>
                <a:gd name="T14" fmla="*/ 14 w 261"/>
                <a:gd name="T15" fmla="*/ 80 h 246"/>
                <a:gd name="T16" fmla="*/ 14 w 261"/>
                <a:gd name="T17" fmla="*/ 133 h 246"/>
                <a:gd name="T18" fmla="*/ 0 w 261"/>
                <a:gd name="T19" fmla="*/ 133 h 246"/>
                <a:gd name="T20" fmla="*/ 0 w 261"/>
                <a:gd name="T21" fmla="*/ 246 h 246"/>
                <a:gd name="T22" fmla="*/ 37 w 261"/>
                <a:gd name="T23" fmla="*/ 246 h 246"/>
                <a:gd name="T24" fmla="*/ 37 w 261"/>
                <a:gd name="T25" fmla="*/ 133 h 246"/>
                <a:gd name="T26" fmla="*/ 24 w 261"/>
                <a:gd name="T27" fmla="*/ 133 h 246"/>
                <a:gd name="T28" fmla="*/ 24 w 261"/>
                <a:gd name="T29" fmla="*/ 84 h 246"/>
                <a:gd name="T30" fmla="*/ 76 w 261"/>
                <a:gd name="T31" fmla="*/ 28 h 246"/>
                <a:gd name="T32" fmla="*/ 237 w 261"/>
                <a:gd name="T33" fmla="*/ 14 h 246"/>
                <a:gd name="T34" fmla="*/ 247 w 261"/>
                <a:gd name="T35" fmla="*/ 23 h 246"/>
                <a:gd name="T36" fmla="*/ 237 w 261"/>
                <a:gd name="T37" fmla="*/ 33 h 246"/>
                <a:gd name="T38" fmla="*/ 227 w 261"/>
                <a:gd name="T39" fmla="*/ 23 h 246"/>
                <a:gd name="T40" fmla="*/ 237 w 261"/>
                <a:gd name="T41" fmla="*/ 1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1" h="246">
                  <a:moveTo>
                    <a:pt x="76" y="28"/>
                  </a:moveTo>
                  <a:cubicBezTo>
                    <a:pt x="81" y="28"/>
                    <a:pt x="193" y="28"/>
                    <a:pt x="214" y="28"/>
                  </a:cubicBezTo>
                  <a:cubicBezTo>
                    <a:pt x="216" y="39"/>
                    <a:pt x="226" y="47"/>
                    <a:pt x="237" y="47"/>
                  </a:cubicBezTo>
                  <a:cubicBezTo>
                    <a:pt x="250" y="47"/>
                    <a:pt x="261" y="36"/>
                    <a:pt x="261" y="23"/>
                  </a:cubicBezTo>
                  <a:cubicBezTo>
                    <a:pt x="261" y="10"/>
                    <a:pt x="250" y="0"/>
                    <a:pt x="237" y="0"/>
                  </a:cubicBezTo>
                  <a:cubicBezTo>
                    <a:pt x="226" y="0"/>
                    <a:pt x="217" y="7"/>
                    <a:pt x="215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246"/>
                    <a:pt x="0" y="246"/>
                    <a:pt x="0" y="246"/>
                  </a:cubicBezTo>
                  <a:cubicBezTo>
                    <a:pt x="37" y="246"/>
                    <a:pt x="37" y="246"/>
                    <a:pt x="37" y="246"/>
                  </a:cubicBezTo>
                  <a:cubicBezTo>
                    <a:pt x="37" y="133"/>
                    <a:pt x="37" y="133"/>
                    <a:pt x="37" y="133"/>
                  </a:cubicBezTo>
                  <a:cubicBezTo>
                    <a:pt x="24" y="133"/>
                    <a:pt x="24" y="133"/>
                    <a:pt x="24" y="133"/>
                  </a:cubicBezTo>
                  <a:cubicBezTo>
                    <a:pt x="24" y="118"/>
                    <a:pt x="24" y="87"/>
                    <a:pt x="24" y="84"/>
                  </a:cubicBezTo>
                  <a:cubicBezTo>
                    <a:pt x="27" y="81"/>
                    <a:pt x="73" y="31"/>
                    <a:pt x="76" y="28"/>
                  </a:cubicBezTo>
                  <a:close/>
                  <a:moveTo>
                    <a:pt x="237" y="14"/>
                  </a:moveTo>
                  <a:cubicBezTo>
                    <a:pt x="242" y="14"/>
                    <a:pt x="247" y="18"/>
                    <a:pt x="247" y="23"/>
                  </a:cubicBezTo>
                  <a:cubicBezTo>
                    <a:pt x="247" y="29"/>
                    <a:pt x="242" y="33"/>
                    <a:pt x="237" y="33"/>
                  </a:cubicBezTo>
                  <a:cubicBezTo>
                    <a:pt x="232" y="33"/>
                    <a:pt x="227" y="29"/>
                    <a:pt x="227" y="23"/>
                  </a:cubicBezTo>
                  <a:cubicBezTo>
                    <a:pt x="227" y="18"/>
                    <a:pt x="232" y="14"/>
                    <a:pt x="23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2" name="Freeform 576"/>
            <p:cNvSpPr>
              <a:spLocks noEditPoints="1"/>
            </p:cNvSpPr>
            <p:nvPr/>
          </p:nvSpPr>
          <p:spPr bwMode="auto">
            <a:xfrm>
              <a:off x="9247160" y="4383800"/>
              <a:ext cx="871064" cy="602459"/>
            </a:xfrm>
            <a:custGeom>
              <a:avLst/>
              <a:gdLst>
                <a:gd name="T0" fmla="*/ 107 w 414"/>
                <a:gd name="T1" fmla="*/ 243 h 259"/>
                <a:gd name="T2" fmla="*/ 368 w 414"/>
                <a:gd name="T3" fmla="*/ 243 h 259"/>
                <a:gd name="T4" fmla="*/ 390 w 414"/>
                <a:gd name="T5" fmla="*/ 259 h 259"/>
                <a:gd name="T6" fmla="*/ 414 w 414"/>
                <a:gd name="T7" fmla="*/ 236 h 259"/>
                <a:gd name="T8" fmla="*/ 390 w 414"/>
                <a:gd name="T9" fmla="*/ 212 h 259"/>
                <a:gd name="T10" fmla="*/ 367 w 414"/>
                <a:gd name="T11" fmla="*/ 232 h 259"/>
                <a:gd name="T12" fmla="*/ 112 w 414"/>
                <a:gd name="T13" fmla="*/ 232 h 259"/>
                <a:gd name="T14" fmla="*/ 22 w 414"/>
                <a:gd name="T15" fmla="*/ 143 h 259"/>
                <a:gd name="T16" fmla="*/ 22 w 414"/>
                <a:gd name="T17" fmla="*/ 113 h 259"/>
                <a:gd name="T18" fmla="*/ 37 w 414"/>
                <a:gd name="T19" fmla="*/ 113 h 259"/>
                <a:gd name="T20" fmla="*/ 37 w 414"/>
                <a:gd name="T21" fmla="*/ 0 h 259"/>
                <a:gd name="T22" fmla="*/ 0 w 414"/>
                <a:gd name="T23" fmla="*/ 0 h 259"/>
                <a:gd name="T24" fmla="*/ 0 w 414"/>
                <a:gd name="T25" fmla="*/ 113 h 259"/>
                <a:gd name="T26" fmla="*/ 11 w 414"/>
                <a:gd name="T27" fmla="*/ 113 h 259"/>
                <a:gd name="T28" fmla="*/ 11 w 414"/>
                <a:gd name="T29" fmla="*/ 148 h 259"/>
                <a:gd name="T30" fmla="*/ 107 w 414"/>
                <a:gd name="T31" fmla="*/ 243 h 259"/>
                <a:gd name="T32" fmla="*/ 390 w 414"/>
                <a:gd name="T33" fmla="*/ 226 h 259"/>
                <a:gd name="T34" fmla="*/ 400 w 414"/>
                <a:gd name="T35" fmla="*/ 236 h 259"/>
                <a:gd name="T36" fmla="*/ 390 w 414"/>
                <a:gd name="T37" fmla="*/ 245 h 259"/>
                <a:gd name="T38" fmla="*/ 381 w 414"/>
                <a:gd name="T39" fmla="*/ 236 h 259"/>
                <a:gd name="T40" fmla="*/ 390 w 414"/>
                <a:gd name="T41" fmla="*/ 226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4" h="259">
                  <a:moveTo>
                    <a:pt x="107" y="243"/>
                  </a:moveTo>
                  <a:cubicBezTo>
                    <a:pt x="368" y="243"/>
                    <a:pt x="368" y="243"/>
                    <a:pt x="368" y="243"/>
                  </a:cubicBezTo>
                  <a:cubicBezTo>
                    <a:pt x="371" y="253"/>
                    <a:pt x="380" y="259"/>
                    <a:pt x="390" y="259"/>
                  </a:cubicBezTo>
                  <a:cubicBezTo>
                    <a:pt x="403" y="259"/>
                    <a:pt x="414" y="249"/>
                    <a:pt x="414" y="236"/>
                  </a:cubicBezTo>
                  <a:cubicBezTo>
                    <a:pt x="414" y="223"/>
                    <a:pt x="403" y="212"/>
                    <a:pt x="390" y="212"/>
                  </a:cubicBezTo>
                  <a:cubicBezTo>
                    <a:pt x="378" y="212"/>
                    <a:pt x="369" y="221"/>
                    <a:pt x="367" y="232"/>
                  </a:cubicBezTo>
                  <a:cubicBezTo>
                    <a:pt x="329" y="232"/>
                    <a:pt x="116" y="232"/>
                    <a:pt x="112" y="232"/>
                  </a:cubicBezTo>
                  <a:cubicBezTo>
                    <a:pt x="109" y="229"/>
                    <a:pt x="25" y="146"/>
                    <a:pt x="22" y="143"/>
                  </a:cubicBezTo>
                  <a:cubicBezTo>
                    <a:pt x="22" y="140"/>
                    <a:pt x="22" y="122"/>
                    <a:pt x="22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1" y="148"/>
                    <a:pt x="11" y="148"/>
                    <a:pt x="11" y="148"/>
                  </a:cubicBezTo>
                  <a:lnTo>
                    <a:pt x="107" y="243"/>
                  </a:lnTo>
                  <a:close/>
                  <a:moveTo>
                    <a:pt x="390" y="226"/>
                  </a:moveTo>
                  <a:cubicBezTo>
                    <a:pt x="396" y="226"/>
                    <a:pt x="400" y="230"/>
                    <a:pt x="400" y="236"/>
                  </a:cubicBezTo>
                  <a:cubicBezTo>
                    <a:pt x="400" y="241"/>
                    <a:pt x="396" y="245"/>
                    <a:pt x="390" y="245"/>
                  </a:cubicBezTo>
                  <a:cubicBezTo>
                    <a:pt x="385" y="245"/>
                    <a:pt x="381" y="241"/>
                    <a:pt x="381" y="236"/>
                  </a:cubicBezTo>
                  <a:cubicBezTo>
                    <a:pt x="381" y="230"/>
                    <a:pt x="385" y="226"/>
                    <a:pt x="390" y="22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3" name="Freeform 577"/>
            <p:cNvSpPr>
              <a:spLocks/>
            </p:cNvSpPr>
            <p:nvPr/>
          </p:nvSpPr>
          <p:spPr bwMode="auto">
            <a:xfrm>
              <a:off x="9886889" y="3880767"/>
              <a:ext cx="1062359" cy="605411"/>
            </a:xfrm>
            <a:custGeom>
              <a:avLst/>
              <a:gdLst>
                <a:gd name="T0" fmla="*/ 152 w 505"/>
                <a:gd name="T1" fmla="*/ 29 h 260"/>
                <a:gd name="T2" fmla="*/ 100 w 505"/>
                <a:gd name="T3" fmla="*/ 29 h 260"/>
                <a:gd name="T4" fmla="*/ 100 w 505"/>
                <a:gd name="T5" fmla="*/ 18 h 260"/>
                <a:gd name="T6" fmla="*/ 0 w 505"/>
                <a:gd name="T7" fmla="*/ 18 h 260"/>
                <a:gd name="T8" fmla="*/ 0 w 505"/>
                <a:gd name="T9" fmla="*/ 52 h 260"/>
                <a:gd name="T10" fmla="*/ 100 w 505"/>
                <a:gd name="T11" fmla="*/ 52 h 260"/>
                <a:gd name="T12" fmla="*/ 100 w 505"/>
                <a:gd name="T13" fmla="*/ 40 h 260"/>
                <a:gd name="T14" fmla="*/ 157 w 505"/>
                <a:gd name="T15" fmla="*/ 40 h 260"/>
                <a:gd name="T16" fmla="*/ 186 w 505"/>
                <a:gd name="T17" fmla="*/ 11 h 260"/>
                <a:gd name="T18" fmla="*/ 494 w 505"/>
                <a:gd name="T19" fmla="*/ 11 h 260"/>
                <a:gd name="T20" fmla="*/ 494 w 505"/>
                <a:gd name="T21" fmla="*/ 144 h 260"/>
                <a:gd name="T22" fmla="*/ 398 w 505"/>
                <a:gd name="T23" fmla="*/ 240 h 260"/>
                <a:gd name="T24" fmla="*/ 393 w 505"/>
                <a:gd name="T25" fmla="*/ 240 h 260"/>
                <a:gd name="T26" fmla="*/ 393 w 505"/>
                <a:gd name="T27" fmla="*/ 226 h 260"/>
                <a:gd name="T28" fmla="*/ 293 w 505"/>
                <a:gd name="T29" fmla="*/ 226 h 260"/>
                <a:gd name="T30" fmla="*/ 293 w 505"/>
                <a:gd name="T31" fmla="*/ 260 h 260"/>
                <a:gd name="T32" fmla="*/ 393 w 505"/>
                <a:gd name="T33" fmla="*/ 260 h 260"/>
                <a:gd name="T34" fmla="*/ 393 w 505"/>
                <a:gd name="T35" fmla="*/ 251 h 260"/>
                <a:gd name="T36" fmla="*/ 402 w 505"/>
                <a:gd name="T37" fmla="*/ 251 h 260"/>
                <a:gd name="T38" fmla="*/ 505 w 505"/>
                <a:gd name="T39" fmla="*/ 148 h 260"/>
                <a:gd name="T40" fmla="*/ 505 w 505"/>
                <a:gd name="T41" fmla="*/ 0 h 260"/>
                <a:gd name="T42" fmla="*/ 181 w 505"/>
                <a:gd name="T43" fmla="*/ 0 h 260"/>
                <a:gd name="T44" fmla="*/ 152 w 505"/>
                <a:gd name="T45" fmla="*/ 2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05" h="260">
                  <a:moveTo>
                    <a:pt x="152" y="29"/>
                  </a:moveTo>
                  <a:cubicBezTo>
                    <a:pt x="149" y="29"/>
                    <a:pt x="113" y="29"/>
                    <a:pt x="100" y="29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" y="52"/>
                    <a:pt x="100" y="52"/>
                    <a:pt x="100" y="52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40"/>
                    <a:pt x="183" y="14"/>
                    <a:pt x="186" y="11"/>
                  </a:cubicBezTo>
                  <a:cubicBezTo>
                    <a:pt x="190" y="11"/>
                    <a:pt x="484" y="11"/>
                    <a:pt x="494" y="11"/>
                  </a:cubicBezTo>
                  <a:cubicBezTo>
                    <a:pt x="494" y="21"/>
                    <a:pt x="494" y="139"/>
                    <a:pt x="494" y="144"/>
                  </a:cubicBezTo>
                  <a:cubicBezTo>
                    <a:pt x="491" y="147"/>
                    <a:pt x="401" y="237"/>
                    <a:pt x="398" y="240"/>
                  </a:cubicBezTo>
                  <a:cubicBezTo>
                    <a:pt x="397" y="240"/>
                    <a:pt x="395" y="240"/>
                    <a:pt x="393" y="240"/>
                  </a:cubicBezTo>
                  <a:cubicBezTo>
                    <a:pt x="393" y="226"/>
                    <a:pt x="393" y="226"/>
                    <a:pt x="393" y="226"/>
                  </a:cubicBezTo>
                  <a:cubicBezTo>
                    <a:pt x="293" y="226"/>
                    <a:pt x="293" y="226"/>
                    <a:pt x="293" y="226"/>
                  </a:cubicBezTo>
                  <a:cubicBezTo>
                    <a:pt x="293" y="260"/>
                    <a:pt x="293" y="260"/>
                    <a:pt x="293" y="260"/>
                  </a:cubicBezTo>
                  <a:cubicBezTo>
                    <a:pt x="393" y="260"/>
                    <a:pt x="393" y="260"/>
                    <a:pt x="393" y="260"/>
                  </a:cubicBezTo>
                  <a:cubicBezTo>
                    <a:pt x="393" y="251"/>
                    <a:pt x="393" y="251"/>
                    <a:pt x="393" y="251"/>
                  </a:cubicBezTo>
                  <a:cubicBezTo>
                    <a:pt x="402" y="251"/>
                    <a:pt x="402" y="251"/>
                    <a:pt x="402" y="251"/>
                  </a:cubicBezTo>
                  <a:cubicBezTo>
                    <a:pt x="505" y="148"/>
                    <a:pt x="505" y="148"/>
                    <a:pt x="505" y="148"/>
                  </a:cubicBezTo>
                  <a:cubicBezTo>
                    <a:pt x="505" y="0"/>
                    <a:pt x="505" y="0"/>
                    <a:pt x="505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81" y="0"/>
                    <a:pt x="155" y="26"/>
                    <a:pt x="152" y="2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4" name="Freeform 578"/>
            <p:cNvSpPr>
              <a:spLocks noEditPoints="1"/>
            </p:cNvSpPr>
            <p:nvPr/>
          </p:nvSpPr>
          <p:spPr bwMode="auto">
            <a:xfrm>
              <a:off x="6892884" y="3747872"/>
              <a:ext cx="1097950" cy="146677"/>
            </a:xfrm>
            <a:custGeom>
              <a:avLst/>
              <a:gdLst>
                <a:gd name="T0" fmla="*/ 499 w 522"/>
                <a:gd name="T1" fmla="*/ 0 h 63"/>
                <a:gd name="T2" fmla="*/ 475 w 522"/>
                <a:gd name="T3" fmla="*/ 23 h 63"/>
                <a:gd name="T4" fmla="*/ 479 w 522"/>
                <a:gd name="T5" fmla="*/ 37 h 63"/>
                <a:gd name="T6" fmla="*/ 464 w 522"/>
                <a:gd name="T7" fmla="*/ 52 h 63"/>
                <a:gd name="T8" fmla="*/ 0 w 522"/>
                <a:gd name="T9" fmla="*/ 52 h 63"/>
                <a:gd name="T10" fmla="*/ 0 w 522"/>
                <a:gd name="T11" fmla="*/ 63 h 63"/>
                <a:gd name="T12" fmla="*/ 468 w 522"/>
                <a:gd name="T13" fmla="*/ 63 h 63"/>
                <a:gd name="T14" fmla="*/ 487 w 522"/>
                <a:gd name="T15" fmla="*/ 44 h 63"/>
                <a:gd name="T16" fmla="*/ 499 w 522"/>
                <a:gd name="T17" fmla="*/ 47 h 63"/>
                <a:gd name="T18" fmla="*/ 522 w 522"/>
                <a:gd name="T19" fmla="*/ 23 h 63"/>
                <a:gd name="T20" fmla="*/ 499 w 522"/>
                <a:gd name="T21" fmla="*/ 0 h 63"/>
                <a:gd name="T22" fmla="*/ 499 w 522"/>
                <a:gd name="T23" fmla="*/ 33 h 63"/>
                <a:gd name="T24" fmla="*/ 489 w 522"/>
                <a:gd name="T25" fmla="*/ 23 h 63"/>
                <a:gd name="T26" fmla="*/ 499 w 522"/>
                <a:gd name="T27" fmla="*/ 14 h 63"/>
                <a:gd name="T28" fmla="*/ 508 w 522"/>
                <a:gd name="T29" fmla="*/ 23 h 63"/>
                <a:gd name="T30" fmla="*/ 499 w 522"/>
                <a:gd name="T31" fmla="*/ 3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2" h="63">
                  <a:moveTo>
                    <a:pt x="499" y="0"/>
                  </a:moveTo>
                  <a:cubicBezTo>
                    <a:pt x="486" y="0"/>
                    <a:pt x="475" y="10"/>
                    <a:pt x="475" y="23"/>
                  </a:cubicBezTo>
                  <a:cubicBezTo>
                    <a:pt x="475" y="28"/>
                    <a:pt x="477" y="33"/>
                    <a:pt x="479" y="37"/>
                  </a:cubicBezTo>
                  <a:cubicBezTo>
                    <a:pt x="474" y="42"/>
                    <a:pt x="465" y="50"/>
                    <a:pt x="464" y="52"/>
                  </a:cubicBezTo>
                  <a:cubicBezTo>
                    <a:pt x="459" y="52"/>
                    <a:pt x="75" y="52"/>
                    <a:pt x="0" y="52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468" y="63"/>
                    <a:pt x="468" y="63"/>
                    <a:pt x="468" y="63"/>
                  </a:cubicBezTo>
                  <a:cubicBezTo>
                    <a:pt x="487" y="44"/>
                    <a:pt x="487" y="44"/>
                    <a:pt x="487" y="44"/>
                  </a:cubicBezTo>
                  <a:cubicBezTo>
                    <a:pt x="491" y="46"/>
                    <a:pt x="495" y="47"/>
                    <a:pt x="499" y="47"/>
                  </a:cubicBezTo>
                  <a:cubicBezTo>
                    <a:pt x="512" y="47"/>
                    <a:pt x="522" y="36"/>
                    <a:pt x="522" y="23"/>
                  </a:cubicBezTo>
                  <a:cubicBezTo>
                    <a:pt x="522" y="10"/>
                    <a:pt x="512" y="0"/>
                    <a:pt x="499" y="0"/>
                  </a:cubicBezTo>
                  <a:close/>
                  <a:moveTo>
                    <a:pt x="499" y="33"/>
                  </a:moveTo>
                  <a:cubicBezTo>
                    <a:pt x="493" y="33"/>
                    <a:pt x="489" y="29"/>
                    <a:pt x="489" y="23"/>
                  </a:cubicBezTo>
                  <a:cubicBezTo>
                    <a:pt x="489" y="18"/>
                    <a:pt x="493" y="14"/>
                    <a:pt x="499" y="14"/>
                  </a:cubicBezTo>
                  <a:cubicBezTo>
                    <a:pt x="504" y="14"/>
                    <a:pt x="508" y="18"/>
                    <a:pt x="508" y="23"/>
                  </a:cubicBezTo>
                  <a:cubicBezTo>
                    <a:pt x="508" y="29"/>
                    <a:pt x="504" y="33"/>
                    <a:pt x="499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5" name="Rectangle 579"/>
            <p:cNvSpPr>
              <a:spLocks noChangeArrowheads="1"/>
            </p:cNvSpPr>
            <p:nvPr/>
          </p:nvSpPr>
          <p:spPr bwMode="auto">
            <a:xfrm>
              <a:off x="6892884" y="4276500"/>
              <a:ext cx="55164" cy="174241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6" name="Rectangle 580"/>
            <p:cNvSpPr>
              <a:spLocks noChangeArrowheads="1"/>
            </p:cNvSpPr>
            <p:nvPr/>
          </p:nvSpPr>
          <p:spPr bwMode="auto">
            <a:xfrm>
              <a:off x="6892884" y="3950659"/>
              <a:ext cx="55164" cy="190976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7" name="Rectangle 581"/>
            <p:cNvSpPr>
              <a:spLocks noChangeArrowheads="1"/>
            </p:cNvSpPr>
            <p:nvPr/>
          </p:nvSpPr>
          <p:spPr bwMode="auto">
            <a:xfrm>
              <a:off x="6892884" y="3626789"/>
              <a:ext cx="52495" cy="18211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8" name="Freeform 582"/>
            <p:cNvSpPr>
              <a:spLocks noEditPoints="1"/>
            </p:cNvSpPr>
            <p:nvPr/>
          </p:nvSpPr>
          <p:spPr bwMode="auto">
            <a:xfrm>
              <a:off x="6892884" y="3296028"/>
              <a:ext cx="177060" cy="477438"/>
            </a:xfrm>
            <a:custGeom>
              <a:avLst/>
              <a:gdLst>
                <a:gd name="T0" fmla="*/ 66 w 84"/>
                <a:gd name="T1" fmla="*/ 159 h 205"/>
                <a:gd name="T2" fmla="*/ 66 w 84"/>
                <a:gd name="T3" fmla="*/ 39 h 205"/>
                <a:gd name="T4" fmla="*/ 25 w 84"/>
                <a:gd name="T5" fmla="*/ 39 h 205"/>
                <a:gd name="T6" fmla="*/ 25 w 84"/>
                <a:gd name="T7" fmla="*/ 0 h 205"/>
                <a:gd name="T8" fmla="*/ 0 w 84"/>
                <a:gd name="T9" fmla="*/ 0 h 205"/>
                <a:gd name="T10" fmla="*/ 0 w 84"/>
                <a:gd name="T11" fmla="*/ 78 h 205"/>
                <a:gd name="T12" fmla="*/ 25 w 84"/>
                <a:gd name="T13" fmla="*/ 78 h 205"/>
                <a:gd name="T14" fmla="*/ 25 w 84"/>
                <a:gd name="T15" fmla="*/ 50 h 205"/>
                <a:gd name="T16" fmla="*/ 55 w 84"/>
                <a:gd name="T17" fmla="*/ 50 h 205"/>
                <a:gd name="T18" fmla="*/ 55 w 84"/>
                <a:gd name="T19" fmla="*/ 159 h 205"/>
                <a:gd name="T20" fmla="*/ 36 w 84"/>
                <a:gd name="T21" fmla="*/ 182 h 205"/>
                <a:gd name="T22" fmla="*/ 60 w 84"/>
                <a:gd name="T23" fmla="*/ 205 h 205"/>
                <a:gd name="T24" fmla="*/ 84 w 84"/>
                <a:gd name="T25" fmla="*/ 182 h 205"/>
                <a:gd name="T26" fmla="*/ 66 w 84"/>
                <a:gd name="T27" fmla="*/ 159 h 205"/>
                <a:gd name="T28" fmla="*/ 60 w 84"/>
                <a:gd name="T29" fmla="*/ 192 h 205"/>
                <a:gd name="T30" fmla="*/ 50 w 84"/>
                <a:gd name="T31" fmla="*/ 182 h 205"/>
                <a:gd name="T32" fmla="*/ 60 w 84"/>
                <a:gd name="T33" fmla="*/ 172 h 205"/>
                <a:gd name="T34" fmla="*/ 70 w 84"/>
                <a:gd name="T35" fmla="*/ 182 h 205"/>
                <a:gd name="T36" fmla="*/ 60 w 84"/>
                <a:gd name="T37" fmla="*/ 19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4" h="205">
                  <a:moveTo>
                    <a:pt x="66" y="15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35" y="50"/>
                    <a:pt x="50" y="50"/>
                    <a:pt x="55" y="50"/>
                  </a:cubicBezTo>
                  <a:cubicBezTo>
                    <a:pt x="55" y="59"/>
                    <a:pt x="55" y="139"/>
                    <a:pt x="55" y="159"/>
                  </a:cubicBezTo>
                  <a:cubicBezTo>
                    <a:pt x="45" y="161"/>
                    <a:pt x="36" y="170"/>
                    <a:pt x="36" y="182"/>
                  </a:cubicBezTo>
                  <a:cubicBezTo>
                    <a:pt x="36" y="195"/>
                    <a:pt x="47" y="205"/>
                    <a:pt x="60" y="205"/>
                  </a:cubicBezTo>
                  <a:cubicBezTo>
                    <a:pt x="73" y="205"/>
                    <a:pt x="84" y="195"/>
                    <a:pt x="84" y="182"/>
                  </a:cubicBezTo>
                  <a:cubicBezTo>
                    <a:pt x="84" y="171"/>
                    <a:pt x="76" y="162"/>
                    <a:pt x="66" y="159"/>
                  </a:cubicBezTo>
                  <a:close/>
                  <a:moveTo>
                    <a:pt x="60" y="192"/>
                  </a:moveTo>
                  <a:cubicBezTo>
                    <a:pt x="55" y="192"/>
                    <a:pt x="50" y="187"/>
                    <a:pt x="50" y="182"/>
                  </a:cubicBezTo>
                  <a:cubicBezTo>
                    <a:pt x="50" y="176"/>
                    <a:pt x="55" y="172"/>
                    <a:pt x="60" y="172"/>
                  </a:cubicBezTo>
                  <a:cubicBezTo>
                    <a:pt x="65" y="172"/>
                    <a:pt x="70" y="176"/>
                    <a:pt x="70" y="182"/>
                  </a:cubicBezTo>
                  <a:cubicBezTo>
                    <a:pt x="70" y="187"/>
                    <a:pt x="65" y="192"/>
                    <a:pt x="60" y="19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49" name="Freeform 583"/>
            <p:cNvSpPr>
              <a:spLocks noEditPoints="1"/>
            </p:cNvSpPr>
            <p:nvPr/>
          </p:nvSpPr>
          <p:spPr bwMode="auto">
            <a:xfrm>
              <a:off x="6892884" y="2944595"/>
              <a:ext cx="584565" cy="148645"/>
            </a:xfrm>
            <a:custGeom>
              <a:avLst/>
              <a:gdLst>
                <a:gd name="T0" fmla="*/ 254 w 278"/>
                <a:gd name="T1" fmla="*/ 0 h 64"/>
                <a:gd name="T2" fmla="*/ 231 w 278"/>
                <a:gd name="T3" fmla="*/ 19 h 64"/>
                <a:gd name="T4" fmla="*/ 154 w 278"/>
                <a:gd name="T5" fmla="*/ 19 h 64"/>
                <a:gd name="T6" fmla="*/ 120 w 278"/>
                <a:gd name="T7" fmla="*/ 54 h 64"/>
                <a:gd name="T8" fmla="*/ 0 w 278"/>
                <a:gd name="T9" fmla="*/ 54 h 64"/>
                <a:gd name="T10" fmla="*/ 0 w 278"/>
                <a:gd name="T11" fmla="*/ 64 h 64"/>
                <a:gd name="T12" fmla="*/ 124 w 278"/>
                <a:gd name="T13" fmla="*/ 64 h 64"/>
                <a:gd name="T14" fmla="*/ 159 w 278"/>
                <a:gd name="T15" fmla="*/ 30 h 64"/>
                <a:gd name="T16" fmla="*/ 232 w 278"/>
                <a:gd name="T17" fmla="*/ 30 h 64"/>
                <a:gd name="T18" fmla="*/ 254 w 278"/>
                <a:gd name="T19" fmla="*/ 47 h 64"/>
                <a:gd name="T20" fmla="*/ 278 w 278"/>
                <a:gd name="T21" fmla="*/ 23 h 64"/>
                <a:gd name="T22" fmla="*/ 254 w 278"/>
                <a:gd name="T23" fmla="*/ 0 h 64"/>
                <a:gd name="T24" fmla="*/ 254 w 278"/>
                <a:gd name="T25" fmla="*/ 33 h 64"/>
                <a:gd name="T26" fmla="*/ 244 w 278"/>
                <a:gd name="T27" fmla="*/ 23 h 64"/>
                <a:gd name="T28" fmla="*/ 254 w 278"/>
                <a:gd name="T29" fmla="*/ 13 h 64"/>
                <a:gd name="T30" fmla="*/ 264 w 278"/>
                <a:gd name="T31" fmla="*/ 23 h 64"/>
                <a:gd name="T32" fmla="*/ 254 w 278"/>
                <a:gd name="T33" fmla="*/ 3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8" h="64">
                  <a:moveTo>
                    <a:pt x="254" y="0"/>
                  </a:moveTo>
                  <a:cubicBezTo>
                    <a:pt x="243" y="0"/>
                    <a:pt x="233" y="8"/>
                    <a:pt x="231" y="19"/>
                  </a:cubicBezTo>
                  <a:cubicBezTo>
                    <a:pt x="154" y="19"/>
                    <a:pt x="154" y="19"/>
                    <a:pt x="154" y="19"/>
                  </a:cubicBezTo>
                  <a:cubicBezTo>
                    <a:pt x="154" y="19"/>
                    <a:pt x="123" y="51"/>
                    <a:pt x="120" y="54"/>
                  </a:cubicBezTo>
                  <a:cubicBezTo>
                    <a:pt x="116" y="54"/>
                    <a:pt x="34" y="54"/>
                    <a:pt x="0" y="5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24" y="64"/>
                    <a:pt x="124" y="64"/>
                    <a:pt x="124" y="64"/>
                  </a:cubicBezTo>
                  <a:cubicBezTo>
                    <a:pt x="124" y="64"/>
                    <a:pt x="156" y="33"/>
                    <a:pt x="159" y="30"/>
                  </a:cubicBezTo>
                  <a:cubicBezTo>
                    <a:pt x="163" y="30"/>
                    <a:pt x="220" y="30"/>
                    <a:pt x="232" y="30"/>
                  </a:cubicBezTo>
                  <a:cubicBezTo>
                    <a:pt x="235" y="40"/>
                    <a:pt x="243" y="47"/>
                    <a:pt x="254" y="47"/>
                  </a:cubicBezTo>
                  <a:cubicBezTo>
                    <a:pt x="267" y="47"/>
                    <a:pt x="278" y="36"/>
                    <a:pt x="278" y="23"/>
                  </a:cubicBezTo>
                  <a:cubicBezTo>
                    <a:pt x="278" y="10"/>
                    <a:pt x="267" y="0"/>
                    <a:pt x="254" y="0"/>
                  </a:cubicBezTo>
                  <a:close/>
                  <a:moveTo>
                    <a:pt x="254" y="33"/>
                  </a:moveTo>
                  <a:cubicBezTo>
                    <a:pt x="249" y="33"/>
                    <a:pt x="244" y="29"/>
                    <a:pt x="244" y="23"/>
                  </a:cubicBezTo>
                  <a:cubicBezTo>
                    <a:pt x="244" y="18"/>
                    <a:pt x="249" y="13"/>
                    <a:pt x="254" y="13"/>
                  </a:cubicBezTo>
                  <a:cubicBezTo>
                    <a:pt x="259" y="13"/>
                    <a:pt x="264" y="18"/>
                    <a:pt x="264" y="23"/>
                  </a:cubicBezTo>
                  <a:cubicBezTo>
                    <a:pt x="264" y="29"/>
                    <a:pt x="259" y="33"/>
                    <a:pt x="254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0" name="Freeform 584"/>
            <p:cNvSpPr>
              <a:spLocks noEditPoints="1"/>
            </p:cNvSpPr>
            <p:nvPr/>
          </p:nvSpPr>
          <p:spPr bwMode="auto">
            <a:xfrm>
              <a:off x="6892884" y="3014486"/>
              <a:ext cx="1767041" cy="144708"/>
            </a:xfrm>
            <a:custGeom>
              <a:avLst/>
              <a:gdLst>
                <a:gd name="T0" fmla="*/ 816 w 840"/>
                <a:gd name="T1" fmla="*/ 0 h 62"/>
                <a:gd name="T2" fmla="*/ 794 w 840"/>
                <a:gd name="T3" fmla="*/ 16 h 62"/>
                <a:gd name="T4" fmla="*/ 598 w 840"/>
                <a:gd name="T5" fmla="*/ 16 h 62"/>
                <a:gd name="T6" fmla="*/ 562 w 840"/>
                <a:gd name="T7" fmla="*/ 51 h 62"/>
                <a:gd name="T8" fmla="*/ 0 w 840"/>
                <a:gd name="T9" fmla="*/ 51 h 62"/>
                <a:gd name="T10" fmla="*/ 0 w 840"/>
                <a:gd name="T11" fmla="*/ 62 h 62"/>
                <a:gd name="T12" fmla="*/ 567 w 840"/>
                <a:gd name="T13" fmla="*/ 62 h 62"/>
                <a:gd name="T14" fmla="*/ 602 w 840"/>
                <a:gd name="T15" fmla="*/ 27 h 62"/>
                <a:gd name="T16" fmla="*/ 793 w 840"/>
                <a:gd name="T17" fmla="*/ 27 h 62"/>
                <a:gd name="T18" fmla="*/ 816 w 840"/>
                <a:gd name="T19" fmla="*/ 47 h 62"/>
                <a:gd name="T20" fmla="*/ 840 w 840"/>
                <a:gd name="T21" fmla="*/ 24 h 62"/>
                <a:gd name="T22" fmla="*/ 816 w 840"/>
                <a:gd name="T23" fmla="*/ 0 h 62"/>
                <a:gd name="T24" fmla="*/ 816 w 840"/>
                <a:gd name="T25" fmla="*/ 33 h 62"/>
                <a:gd name="T26" fmla="*/ 806 w 840"/>
                <a:gd name="T27" fmla="*/ 24 h 62"/>
                <a:gd name="T28" fmla="*/ 816 w 840"/>
                <a:gd name="T29" fmla="*/ 14 h 62"/>
                <a:gd name="T30" fmla="*/ 826 w 840"/>
                <a:gd name="T31" fmla="*/ 24 h 62"/>
                <a:gd name="T32" fmla="*/ 816 w 840"/>
                <a:gd name="T33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40" h="62">
                  <a:moveTo>
                    <a:pt x="816" y="0"/>
                  </a:moveTo>
                  <a:cubicBezTo>
                    <a:pt x="806" y="0"/>
                    <a:pt x="797" y="7"/>
                    <a:pt x="794" y="16"/>
                  </a:cubicBezTo>
                  <a:cubicBezTo>
                    <a:pt x="598" y="16"/>
                    <a:pt x="598" y="16"/>
                    <a:pt x="598" y="16"/>
                  </a:cubicBezTo>
                  <a:cubicBezTo>
                    <a:pt x="598" y="16"/>
                    <a:pt x="565" y="48"/>
                    <a:pt x="562" y="51"/>
                  </a:cubicBezTo>
                  <a:cubicBezTo>
                    <a:pt x="558" y="51"/>
                    <a:pt x="78" y="51"/>
                    <a:pt x="0" y="51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567" y="62"/>
                    <a:pt x="567" y="62"/>
                    <a:pt x="567" y="62"/>
                  </a:cubicBezTo>
                  <a:cubicBezTo>
                    <a:pt x="567" y="62"/>
                    <a:pt x="599" y="30"/>
                    <a:pt x="602" y="27"/>
                  </a:cubicBezTo>
                  <a:cubicBezTo>
                    <a:pt x="606" y="27"/>
                    <a:pt x="766" y="27"/>
                    <a:pt x="793" y="27"/>
                  </a:cubicBezTo>
                  <a:cubicBezTo>
                    <a:pt x="795" y="38"/>
                    <a:pt x="804" y="47"/>
                    <a:pt x="816" y="47"/>
                  </a:cubicBezTo>
                  <a:cubicBezTo>
                    <a:pt x="829" y="47"/>
                    <a:pt x="840" y="37"/>
                    <a:pt x="840" y="24"/>
                  </a:cubicBezTo>
                  <a:cubicBezTo>
                    <a:pt x="840" y="11"/>
                    <a:pt x="829" y="0"/>
                    <a:pt x="816" y="0"/>
                  </a:cubicBezTo>
                  <a:close/>
                  <a:moveTo>
                    <a:pt x="816" y="33"/>
                  </a:moveTo>
                  <a:cubicBezTo>
                    <a:pt x="811" y="33"/>
                    <a:pt x="806" y="29"/>
                    <a:pt x="806" y="24"/>
                  </a:cubicBezTo>
                  <a:cubicBezTo>
                    <a:pt x="806" y="18"/>
                    <a:pt x="811" y="14"/>
                    <a:pt x="816" y="14"/>
                  </a:cubicBezTo>
                  <a:cubicBezTo>
                    <a:pt x="821" y="14"/>
                    <a:pt x="826" y="18"/>
                    <a:pt x="826" y="24"/>
                  </a:cubicBezTo>
                  <a:cubicBezTo>
                    <a:pt x="826" y="29"/>
                    <a:pt x="821" y="33"/>
                    <a:pt x="816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2" name="Freeform 588"/>
            <p:cNvSpPr>
              <a:spLocks noEditPoints="1"/>
            </p:cNvSpPr>
            <p:nvPr userDrawn="1"/>
          </p:nvSpPr>
          <p:spPr bwMode="auto">
            <a:xfrm>
              <a:off x="10362180" y="1409901"/>
              <a:ext cx="2761780" cy="456765"/>
            </a:xfrm>
            <a:custGeom>
              <a:avLst/>
              <a:gdLst>
                <a:gd name="T0" fmla="*/ 1159 w 1313"/>
                <a:gd name="T1" fmla="*/ 19 h 196"/>
                <a:gd name="T2" fmla="*/ 1090 w 1313"/>
                <a:gd name="T3" fmla="*/ 19 h 196"/>
                <a:gd name="T4" fmla="*/ 1067 w 1313"/>
                <a:gd name="T5" fmla="*/ 0 h 196"/>
                <a:gd name="T6" fmla="*/ 1044 w 1313"/>
                <a:gd name="T7" fmla="*/ 19 h 196"/>
                <a:gd name="T8" fmla="*/ 645 w 1313"/>
                <a:gd name="T9" fmla="*/ 19 h 196"/>
                <a:gd name="T10" fmla="*/ 622 w 1313"/>
                <a:gd name="T11" fmla="*/ 1 h 196"/>
                <a:gd name="T12" fmla="*/ 599 w 1313"/>
                <a:gd name="T13" fmla="*/ 25 h 196"/>
                <a:gd name="T14" fmla="*/ 605 w 1313"/>
                <a:gd name="T15" fmla="*/ 41 h 196"/>
                <a:gd name="T16" fmla="*/ 525 w 1313"/>
                <a:gd name="T17" fmla="*/ 122 h 196"/>
                <a:gd name="T18" fmla="*/ 46 w 1313"/>
                <a:gd name="T19" fmla="*/ 122 h 196"/>
                <a:gd name="T20" fmla="*/ 23 w 1313"/>
                <a:gd name="T21" fmla="*/ 104 h 196"/>
                <a:gd name="T22" fmla="*/ 0 w 1313"/>
                <a:gd name="T23" fmla="*/ 128 h 196"/>
                <a:gd name="T24" fmla="*/ 23 w 1313"/>
                <a:gd name="T25" fmla="*/ 151 h 196"/>
                <a:gd name="T26" fmla="*/ 46 w 1313"/>
                <a:gd name="T27" fmla="*/ 133 h 196"/>
                <a:gd name="T28" fmla="*/ 529 w 1313"/>
                <a:gd name="T29" fmla="*/ 133 h 196"/>
                <a:gd name="T30" fmla="*/ 615 w 1313"/>
                <a:gd name="T31" fmla="*/ 47 h 196"/>
                <a:gd name="T32" fmla="*/ 622 w 1313"/>
                <a:gd name="T33" fmla="*/ 49 h 196"/>
                <a:gd name="T34" fmla="*/ 645 w 1313"/>
                <a:gd name="T35" fmla="*/ 30 h 196"/>
                <a:gd name="T36" fmla="*/ 1045 w 1313"/>
                <a:gd name="T37" fmla="*/ 30 h 196"/>
                <a:gd name="T38" fmla="*/ 1067 w 1313"/>
                <a:gd name="T39" fmla="*/ 47 h 196"/>
                <a:gd name="T40" fmla="*/ 1090 w 1313"/>
                <a:gd name="T41" fmla="*/ 30 h 196"/>
                <a:gd name="T42" fmla="*/ 1155 w 1313"/>
                <a:gd name="T43" fmla="*/ 30 h 196"/>
                <a:gd name="T44" fmla="*/ 1313 w 1313"/>
                <a:gd name="T45" fmla="*/ 196 h 196"/>
                <a:gd name="T46" fmla="*/ 1313 w 1313"/>
                <a:gd name="T47" fmla="*/ 180 h 196"/>
                <a:gd name="T48" fmla="*/ 1159 w 1313"/>
                <a:gd name="T49" fmla="*/ 19 h 196"/>
                <a:gd name="T50" fmla="*/ 23 w 1313"/>
                <a:gd name="T51" fmla="*/ 137 h 196"/>
                <a:gd name="T52" fmla="*/ 14 w 1313"/>
                <a:gd name="T53" fmla="*/ 128 h 196"/>
                <a:gd name="T54" fmla="*/ 23 w 1313"/>
                <a:gd name="T55" fmla="*/ 118 h 196"/>
                <a:gd name="T56" fmla="*/ 33 w 1313"/>
                <a:gd name="T57" fmla="*/ 128 h 196"/>
                <a:gd name="T58" fmla="*/ 23 w 1313"/>
                <a:gd name="T59" fmla="*/ 137 h 196"/>
                <a:gd name="T60" fmla="*/ 622 w 1313"/>
                <a:gd name="T61" fmla="*/ 35 h 196"/>
                <a:gd name="T62" fmla="*/ 613 w 1313"/>
                <a:gd name="T63" fmla="*/ 25 h 196"/>
                <a:gd name="T64" fmla="*/ 622 w 1313"/>
                <a:gd name="T65" fmla="*/ 15 h 196"/>
                <a:gd name="T66" fmla="*/ 632 w 1313"/>
                <a:gd name="T67" fmla="*/ 25 h 196"/>
                <a:gd name="T68" fmla="*/ 622 w 1313"/>
                <a:gd name="T69" fmla="*/ 35 h 196"/>
                <a:gd name="T70" fmla="*/ 1067 w 1313"/>
                <a:gd name="T71" fmla="*/ 33 h 196"/>
                <a:gd name="T72" fmla="*/ 1058 w 1313"/>
                <a:gd name="T73" fmla="*/ 24 h 196"/>
                <a:gd name="T74" fmla="*/ 1067 w 1313"/>
                <a:gd name="T75" fmla="*/ 14 h 196"/>
                <a:gd name="T76" fmla="*/ 1077 w 1313"/>
                <a:gd name="T77" fmla="*/ 24 h 196"/>
                <a:gd name="T78" fmla="*/ 1067 w 1313"/>
                <a:gd name="T79" fmla="*/ 3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13" h="196">
                  <a:moveTo>
                    <a:pt x="1159" y="19"/>
                  </a:moveTo>
                  <a:cubicBezTo>
                    <a:pt x="1090" y="19"/>
                    <a:pt x="1090" y="19"/>
                    <a:pt x="1090" y="19"/>
                  </a:cubicBezTo>
                  <a:cubicBezTo>
                    <a:pt x="1088" y="8"/>
                    <a:pt x="1079" y="0"/>
                    <a:pt x="1067" y="0"/>
                  </a:cubicBezTo>
                  <a:cubicBezTo>
                    <a:pt x="1056" y="0"/>
                    <a:pt x="1046" y="8"/>
                    <a:pt x="1044" y="19"/>
                  </a:cubicBezTo>
                  <a:cubicBezTo>
                    <a:pt x="645" y="19"/>
                    <a:pt x="645" y="19"/>
                    <a:pt x="645" y="19"/>
                  </a:cubicBezTo>
                  <a:cubicBezTo>
                    <a:pt x="642" y="9"/>
                    <a:pt x="633" y="1"/>
                    <a:pt x="622" y="1"/>
                  </a:cubicBezTo>
                  <a:cubicBezTo>
                    <a:pt x="609" y="1"/>
                    <a:pt x="599" y="12"/>
                    <a:pt x="599" y="25"/>
                  </a:cubicBezTo>
                  <a:cubicBezTo>
                    <a:pt x="599" y="31"/>
                    <a:pt x="601" y="37"/>
                    <a:pt x="605" y="41"/>
                  </a:cubicBezTo>
                  <a:cubicBezTo>
                    <a:pt x="587" y="60"/>
                    <a:pt x="527" y="119"/>
                    <a:pt x="525" y="122"/>
                  </a:cubicBezTo>
                  <a:cubicBezTo>
                    <a:pt x="521" y="122"/>
                    <a:pt x="98" y="122"/>
                    <a:pt x="46" y="122"/>
                  </a:cubicBezTo>
                  <a:cubicBezTo>
                    <a:pt x="43" y="112"/>
                    <a:pt x="34" y="104"/>
                    <a:pt x="23" y="104"/>
                  </a:cubicBezTo>
                  <a:cubicBezTo>
                    <a:pt x="10" y="104"/>
                    <a:pt x="0" y="115"/>
                    <a:pt x="0" y="128"/>
                  </a:cubicBezTo>
                  <a:cubicBezTo>
                    <a:pt x="0" y="141"/>
                    <a:pt x="10" y="151"/>
                    <a:pt x="23" y="151"/>
                  </a:cubicBezTo>
                  <a:cubicBezTo>
                    <a:pt x="34" y="151"/>
                    <a:pt x="44" y="143"/>
                    <a:pt x="46" y="133"/>
                  </a:cubicBezTo>
                  <a:cubicBezTo>
                    <a:pt x="529" y="133"/>
                    <a:pt x="529" y="133"/>
                    <a:pt x="529" y="133"/>
                  </a:cubicBezTo>
                  <a:cubicBezTo>
                    <a:pt x="615" y="47"/>
                    <a:pt x="615" y="47"/>
                    <a:pt x="615" y="47"/>
                  </a:cubicBezTo>
                  <a:cubicBezTo>
                    <a:pt x="617" y="48"/>
                    <a:pt x="620" y="49"/>
                    <a:pt x="622" y="49"/>
                  </a:cubicBezTo>
                  <a:cubicBezTo>
                    <a:pt x="633" y="49"/>
                    <a:pt x="643" y="41"/>
                    <a:pt x="645" y="30"/>
                  </a:cubicBezTo>
                  <a:cubicBezTo>
                    <a:pt x="1045" y="30"/>
                    <a:pt x="1045" y="30"/>
                    <a:pt x="1045" y="30"/>
                  </a:cubicBezTo>
                  <a:cubicBezTo>
                    <a:pt x="1048" y="40"/>
                    <a:pt x="1057" y="47"/>
                    <a:pt x="1067" y="47"/>
                  </a:cubicBezTo>
                  <a:cubicBezTo>
                    <a:pt x="1078" y="47"/>
                    <a:pt x="1087" y="40"/>
                    <a:pt x="1090" y="30"/>
                  </a:cubicBezTo>
                  <a:cubicBezTo>
                    <a:pt x="1106" y="30"/>
                    <a:pt x="1151" y="30"/>
                    <a:pt x="1155" y="30"/>
                  </a:cubicBezTo>
                  <a:cubicBezTo>
                    <a:pt x="1157" y="33"/>
                    <a:pt x="1282" y="163"/>
                    <a:pt x="1313" y="196"/>
                  </a:cubicBezTo>
                  <a:cubicBezTo>
                    <a:pt x="1313" y="180"/>
                    <a:pt x="1313" y="180"/>
                    <a:pt x="1313" y="180"/>
                  </a:cubicBezTo>
                  <a:lnTo>
                    <a:pt x="1159" y="19"/>
                  </a:lnTo>
                  <a:close/>
                  <a:moveTo>
                    <a:pt x="23" y="137"/>
                  </a:moveTo>
                  <a:cubicBezTo>
                    <a:pt x="18" y="137"/>
                    <a:pt x="14" y="133"/>
                    <a:pt x="14" y="128"/>
                  </a:cubicBezTo>
                  <a:cubicBezTo>
                    <a:pt x="14" y="122"/>
                    <a:pt x="18" y="118"/>
                    <a:pt x="23" y="118"/>
                  </a:cubicBezTo>
                  <a:cubicBezTo>
                    <a:pt x="29" y="118"/>
                    <a:pt x="33" y="122"/>
                    <a:pt x="33" y="128"/>
                  </a:cubicBezTo>
                  <a:cubicBezTo>
                    <a:pt x="33" y="133"/>
                    <a:pt x="29" y="137"/>
                    <a:pt x="23" y="137"/>
                  </a:cubicBezTo>
                  <a:close/>
                  <a:moveTo>
                    <a:pt x="622" y="35"/>
                  </a:moveTo>
                  <a:cubicBezTo>
                    <a:pt x="617" y="35"/>
                    <a:pt x="613" y="30"/>
                    <a:pt x="613" y="25"/>
                  </a:cubicBezTo>
                  <a:cubicBezTo>
                    <a:pt x="613" y="20"/>
                    <a:pt x="617" y="15"/>
                    <a:pt x="622" y="15"/>
                  </a:cubicBezTo>
                  <a:cubicBezTo>
                    <a:pt x="628" y="15"/>
                    <a:pt x="632" y="20"/>
                    <a:pt x="632" y="25"/>
                  </a:cubicBezTo>
                  <a:cubicBezTo>
                    <a:pt x="632" y="30"/>
                    <a:pt x="628" y="35"/>
                    <a:pt x="622" y="35"/>
                  </a:cubicBezTo>
                  <a:close/>
                  <a:moveTo>
                    <a:pt x="1067" y="33"/>
                  </a:moveTo>
                  <a:cubicBezTo>
                    <a:pt x="1062" y="33"/>
                    <a:pt x="1058" y="29"/>
                    <a:pt x="1058" y="24"/>
                  </a:cubicBezTo>
                  <a:cubicBezTo>
                    <a:pt x="1058" y="18"/>
                    <a:pt x="1062" y="14"/>
                    <a:pt x="1067" y="14"/>
                  </a:cubicBezTo>
                  <a:cubicBezTo>
                    <a:pt x="1073" y="14"/>
                    <a:pt x="1077" y="18"/>
                    <a:pt x="1077" y="24"/>
                  </a:cubicBezTo>
                  <a:cubicBezTo>
                    <a:pt x="1077" y="29"/>
                    <a:pt x="1073" y="33"/>
                    <a:pt x="1067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3" name="Freeform 589"/>
            <p:cNvSpPr>
              <a:spLocks noEditPoints="1"/>
            </p:cNvSpPr>
            <p:nvPr/>
          </p:nvSpPr>
          <p:spPr bwMode="auto">
            <a:xfrm>
              <a:off x="6892884" y="909821"/>
              <a:ext cx="1165571" cy="228383"/>
            </a:xfrm>
            <a:custGeom>
              <a:avLst/>
              <a:gdLst>
                <a:gd name="T0" fmla="*/ 530 w 554"/>
                <a:gd name="T1" fmla="*/ 0 h 98"/>
                <a:gd name="T2" fmla="*/ 507 w 554"/>
                <a:gd name="T3" fmla="*/ 21 h 98"/>
                <a:gd name="T4" fmla="*/ 184 w 554"/>
                <a:gd name="T5" fmla="*/ 21 h 98"/>
                <a:gd name="T6" fmla="*/ 124 w 554"/>
                <a:gd name="T7" fmla="*/ 87 h 98"/>
                <a:gd name="T8" fmla="*/ 0 w 554"/>
                <a:gd name="T9" fmla="*/ 87 h 98"/>
                <a:gd name="T10" fmla="*/ 0 w 554"/>
                <a:gd name="T11" fmla="*/ 98 h 98"/>
                <a:gd name="T12" fmla="*/ 129 w 554"/>
                <a:gd name="T13" fmla="*/ 98 h 98"/>
                <a:gd name="T14" fmla="*/ 189 w 554"/>
                <a:gd name="T15" fmla="*/ 32 h 98"/>
                <a:gd name="T16" fmla="*/ 508 w 554"/>
                <a:gd name="T17" fmla="*/ 32 h 98"/>
                <a:gd name="T18" fmla="*/ 530 w 554"/>
                <a:gd name="T19" fmla="*/ 47 h 98"/>
                <a:gd name="T20" fmla="*/ 554 w 554"/>
                <a:gd name="T21" fmla="*/ 24 h 98"/>
                <a:gd name="T22" fmla="*/ 530 w 554"/>
                <a:gd name="T23" fmla="*/ 0 h 98"/>
                <a:gd name="T24" fmla="*/ 530 w 554"/>
                <a:gd name="T25" fmla="*/ 33 h 98"/>
                <a:gd name="T26" fmla="*/ 521 w 554"/>
                <a:gd name="T27" fmla="*/ 24 h 98"/>
                <a:gd name="T28" fmla="*/ 530 w 554"/>
                <a:gd name="T29" fmla="*/ 14 h 98"/>
                <a:gd name="T30" fmla="*/ 540 w 554"/>
                <a:gd name="T31" fmla="*/ 24 h 98"/>
                <a:gd name="T32" fmla="*/ 530 w 554"/>
                <a:gd name="T33" fmla="*/ 3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4" h="98">
                  <a:moveTo>
                    <a:pt x="530" y="0"/>
                  </a:moveTo>
                  <a:cubicBezTo>
                    <a:pt x="518" y="0"/>
                    <a:pt x="509" y="9"/>
                    <a:pt x="507" y="21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4" y="21"/>
                    <a:pt x="127" y="84"/>
                    <a:pt x="124" y="87"/>
                  </a:cubicBezTo>
                  <a:cubicBezTo>
                    <a:pt x="120" y="87"/>
                    <a:pt x="36" y="87"/>
                    <a:pt x="0" y="8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86" y="35"/>
                    <a:pt x="189" y="32"/>
                  </a:cubicBezTo>
                  <a:cubicBezTo>
                    <a:pt x="193" y="32"/>
                    <a:pt x="466" y="32"/>
                    <a:pt x="508" y="32"/>
                  </a:cubicBezTo>
                  <a:cubicBezTo>
                    <a:pt x="512" y="41"/>
                    <a:pt x="520" y="47"/>
                    <a:pt x="530" y="47"/>
                  </a:cubicBezTo>
                  <a:cubicBezTo>
                    <a:pt x="543" y="47"/>
                    <a:pt x="554" y="37"/>
                    <a:pt x="554" y="24"/>
                  </a:cubicBezTo>
                  <a:cubicBezTo>
                    <a:pt x="554" y="11"/>
                    <a:pt x="543" y="0"/>
                    <a:pt x="530" y="0"/>
                  </a:cubicBezTo>
                  <a:close/>
                  <a:moveTo>
                    <a:pt x="530" y="33"/>
                  </a:moveTo>
                  <a:cubicBezTo>
                    <a:pt x="525" y="33"/>
                    <a:pt x="521" y="29"/>
                    <a:pt x="521" y="24"/>
                  </a:cubicBezTo>
                  <a:cubicBezTo>
                    <a:pt x="521" y="18"/>
                    <a:pt x="525" y="14"/>
                    <a:pt x="530" y="14"/>
                  </a:cubicBezTo>
                  <a:cubicBezTo>
                    <a:pt x="536" y="14"/>
                    <a:pt x="540" y="18"/>
                    <a:pt x="540" y="24"/>
                  </a:cubicBezTo>
                  <a:cubicBezTo>
                    <a:pt x="540" y="29"/>
                    <a:pt x="536" y="33"/>
                    <a:pt x="530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4" name="Freeform 590"/>
            <p:cNvSpPr>
              <a:spLocks noEditPoints="1"/>
            </p:cNvSpPr>
            <p:nvPr/>
          </p:nvSpPr>
          <p:spPr bwMode="auto">
            <a:xfrm>
              <a:off x="6892884" y="860600"/>
              <a:ext cx="2034856" cy="202789"/>
            </a:xfrm>
            <a:custGeom>
              <a:avLst/>
              <a:gdLst>
                <a:gd name="T0" fmla="*/ 944 w 967"/>
                <a:gd name="T1" fmla="*/ 24 h 87"/>
                <a:gd name="T2" fmla="*/ 920 w 967"/>
                <a:gd name="T3" fmla="*/ 47 h 87"/>
                <a:gd name="T4" fmla="*/ 923 w 967"/>
                <a:gd name="T5" fmla="*/ 59 h 87"/>
                <a:gd name="T6" fmla="*/ 906 w 967"/>
                <a:gd name="T7" fmla="*/ 76 h 87"/>
                <a:gd name="T8" fmla="*/ 632 w 967"/>
                <a:gd name="T9" fmla="*/ 76 h 87"/>
                <a:gd name="T10" fmla="*/ 556 w 967"/>
                <a:gd name="T11" fmla="*/ 0 h 87"/>
                <a:gd name="T12" fmla="*/ 156 w 967"/>
                <a:gd name="T13" fmla="*/ 0 h 87"/>
                <a:gd name="T14" fmla="*/ 114 w 967"/>
                <a:gd name="T15" fmla="*/ 42 h 87"/>
                <a:gd name="T16" fmla="*/ 0 w 967"/>
                <a:gd name="T17" fmla="*/ 42 h 87"/>
                <a:gd name="T18" fmla="*/ 0 w 967"/>
                <a:gd name="T19" fmla="*/ 53 h 87"/>
                <a:gd name="T20" fmla="*/ 119 w 967"/>
                <a:gd name="T21" fmla="*/ 53 h 87"/>
                <a:gd name="T22" fmla="*/ 160 w 967"/>
                <a:gd name="T23" fmla="*/ 11 h 87"/>
                <a:gd name="T24" fmla="*/ 551 w 967"/>
                <a:gd name="T25" fmla="*/ 11 h 87"/>
                <a:gd name="T26" fmla="*/ 628 w 967"/>
                <a:gd name="T27" fmla="*/ 87 h 87"/>
                <a:gd name="T28" fmla="*/ 911 w 967"/>
                <a:gd name="T29" fmla="*/ 87 h 87"/>
                <a:gd name="T30" fmla="*/ 931 w 967"/>
                <a:gd name="T31" fmla="*/ 67 h 87"/>
                <a:gd name="T32" fmla="*/ 944 w 967"/>
                <a:gd name="T33" fmla="*/ 71 h 87"/>
                <a:gd name="T34" fmla="*/ 967 w 967"/>
                <a:gd name="T35" fmla="*/ 47 h 87"/>
                <a:gd name="T36" fmla="*/ 944 w 967"/>
                <a:gd name="T37" fmla="*/ 24 h 87"/>
                <a:gd name="T38" fmla="*/ 944 w 967"/>
                <a:gd name="T39" fmla="*/ 57 h 87"/>
                <a:gd name="T40" fmla="*/ 934 w 967"/>
                <a:gd name="T41" fmla="*/ 47 h 87"/>
                <a:gd name="T42" fmla="*/ 944 w 967"/>
                <a:gd name="T43" fmla="*/ 38 h 87"/>
                <a:gd name="T44" fmla="*/ 953 w 967"/>
                <a:gd name="T45" fmla="*/ 47 h 87"/>
                <a:gd name="T46" fmla="*/ 944 w 967"/>
                <a:gd name="T47" fmla="*/ 5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67" h="87">
                  <a:moveTo>
                    <a:pt x="944" y="24"/>
                  </a:moveTo>
                  <a:cubicBezTo>
                    <a:pt x="931" y="24"/>
                    <a:pt x="920" y="34"/>
                    <a:pt x="920" y="47"/>
                  </a:cubicBezTo>
                  <a:cubicBezTo>
                    <a:pt x="920" y="52"/>
                    <a:pt x="921" y="56"/>
                    <a:pt x="923" y="59"/>
                  </a:cubicBezTo>
                  <a:cubicBezTo>
                    <a:pt x="918" y="65"/>
                    <a:pt x="908" y="74"/>
                    <a:pt x="906" y="76"/>
                  </a:cubicBezTo>
                  <a:cubicBezTo>
                    <a:pt x="902" y="76"/>
                    <a:pt x="637" y="76"/>
                    <a:pt x="632" y="76"/>
                  </a:cubicBezTo>
                  <a:cubicBezTo>
                    <a:pt x="629" y="73"/>
                    <a:pt x="556" y="0"/>
                    <a:pt x="5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17" y="39"/>
                    <a:pt x="114" y="42"/>
                  </a:cubicBezTo>
                  <a:cubicBezTo>
                    <a:pt x="111" y="42"/>
                    <a:pt x="32" y="42"/>
                    <a:pt x="0" y="4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19" y="53"/>
                    <a:pt x="119" y="53"/>
                    <a:pt x="119" y="53"/>
                  </a:cubicBezTo>
                  <a:cubicBezTo>
                    <a:pt x="119" y="53"/>
                    <a:pt x="157" y="14"/>
                    <a:pt x="160" y="11"/>
                  </a:cubicBezTo>
                  <a:cubicBezTo>
                    <a:pt x="165" y="11"/>
                    <a:pt x="547" y="11"/>
                    <a:pt x="551" y="11"/>
                  </a:cubicBezTo>
                  <a:cubicBezTo>
                    <a:pt x="554" y="14"/>
                    <a:pt x="628" y="87"/>
                    <a:pt x="628" y="87"/>
                  </a:cubicBezTo>
                  <a:cubicBezTo>
                    <a:pt x="911" y="87"/>
                    <a:pt x="911" y="87"/>
                    <a:pt x="911" y="87"/>
                  </a:cubicBezTo>
                  <a:cubicBezTo>
                    <a:pt x="931" y="67"/>
                    <a:pt x="931" y="67"/>
                    <a:pt x="931" y="67"/>
                  </a:cubicBezTo>
                  <a:cubicBezTo>
                    <a:pt x="935" y="70"/>
                    <a:pt x="939" y="71"/>
                    <a:pt x="944" y="71"/>
                  </a:cubicBezTo>
                  <a:cubicBezTo>
                    <a:pt x="957" y="71"/>
                    <a:pt x="967" y="60"/>
                    <a:pt x="967" y="47"/>
                  </a:cubicBezTo>
                  <a:cubicBezTo>
                    <a:pt x="967" y="34"/>
                    <a:pt x="957" y="24"/>
                    <a:pt x="944" y="24"/>
                  </a:cubicBezTo>
                  <a:close/>
                  <a:moveTo>
                    <a:pt x="944" y="57"/>
                  </a:moveTo>
                  <a:cubicBezTo>
                    <a:pt x="938" y="57"/>
                    <a:pt x="934" y="53"/>
                    <a:pt x="934" y="47"/>
                  </a:cubicBezTo>
                  <a:cubicBezTo>
                    <a:pt x="934" y="42"/>
                    <a:pt x="938" y="38"/>
                    <a:pt x="944" y="38"/>
                  </a:cubicBezTo>
                  <a:cubicBezTo>
                    <a:pt x="949" y="38"/>
                    <a:pt x="953" y="42"/>
                    <a:pt x="953" y="47"/>
                  </a:cubicBezTo>
                  <a:cubicBezTo>
                    <a:pt x="953" y="53"/>
                    <a:pt x="949" y="57"/>
                    <a:pt x="944" y="5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5" name="Freeform 591"/>
            <p:cNvSpPr>
              <a:spLocks noEditPoints="1"/>
            </p:cNvSpPr>
            <p:nvPr/>
          </p:nvSpPr>
          <p:spPr bwMode="auto">
            <a:xfrm>
              <a:off x="8433040" y="1172657"/>
              <a:ext cx="220658" cy="479408"/>
            </a:xfrm>
            <a:custGeom>
              <a:avLst/>
              <a:gdLst>
                <a:gd name="T0" fmla="*/ 36 w 105"/>
                <a:gd name="T1" fmla="*/ 163 h 206"/>
                <a:gd name="T2" fmla="*/ 23 w 105"/>
                <a:gd name="T3" fmla="*/ 159 h 206"/>
                <a:gd name="T4" fmla="*/ 0 w 105"/>
                <a:gd name="T5" fmla="*/ 182 h 206"/>
                <a:gd name="T6" fmla="*/ 23 w 105"/>
                <a:gd name="T7" fmla="*/ 206 h 206"/>
                <a:gd name="T8" fmla="*/ 47 w 105"/>
                <a:gd name="T9" fmla="*/ 182 h 206"/>
                <a:gd name="T10" fmla="*/ 43 w 105"/>
                <a:gd name="T11" fmla="*/ 171 h 206"/>
                <a:gd name="T12" fmla="*/ 53 w 105"/>
                <a:gd name="T13" fmla="*/ 161 h 206"/>
                <a:gd name="T14" fmla="*/ 53 w 105"/>
                <a:gd name="T15" fmla="*/ 121 h 206"/>
                <a:gd name="T16" fmla="*/ 83 w 105"/>
                <a:gd name="T17" fmla="*/ 90 h 206"/>
                <a:gd name="T18" fmla="*/ 83 w 105"/>
                <a:gd name="T19" fmla="*/ 72 h 206"/>
                <a:gd name="T20" fmla="*/ 105 w 105"/>
                <a:gd name="T21" fmla="*/ 72 h 206"/>
                <a:gd name="T22" fmla="*/ 105 w 105"/>
                <a:gd name="T23" fmla="*/ 0 h 206"/>
                <a:gd name="T24" fmla="*/ 65 w 105"/>
                <a:gd name="T25" fmla="*/ 0 h 206"/>
                <a:gd name="T26" fmla="*/ 65 w 105"/>
                <a:gd name="T27" fmla="*/ 72 h 206"/>
                <a:gd name="T28" fmla="*/ 72 w 105"/>
                <a:gd name="T29" fmla="*/ 72 h 206"/>
                <a:gd name="T30" fmla="*/ 72 w 105"/>
                <a:gd name="T31" fmla="*/ 86 h 206"/>
                <a:gd name="T32" fmla="*/ 45 w 105"/>
                <a:gd name="T33" fmla="*/ 113 h 206"/>
                <a:gd name="T34" fmla="*/ 28 w 105"/>
                <a:gd name="T35" fmla="*/ 98 h 206"/>
                <a:gd name="T36" fmla="*/ 28 w 105"/>
                <a:gd name="T37" fmla="*/ 72 h 206"/>
                <a:gd name="T38" fmla="*/ 42 w 105"/>
                <a:gd name="T39" fmla="*/ 72 h 206"/>
                <a:gd name="T40" fmla="*/ 42 w 105"/>
                <a:gd name="T41" fmla="*/ 0 h 206"/>
                <a:gd name="T42" fmla="*/ 2 w 105"/>
                <a:gd name="T43" fmla="*/ 0 h 206"/>
                <a:gd name="T44" fmla="*/ 2 w 105"/>
                <a:gd name="T45" fmla="*/ 72 h 206"/>
                <a:gd name="T46" fmla="*/ 17 w 105"/>
                <a:gd name="T47" fmla="*/ 72 h 206"/>
                <a:gd name="T48" fmla="*/ 17 w 105"/>
                <a:gd name="T49" fmla="*/ 99 h 206"/>
                <a:gd name="T50" fmla="*/ 0 w 105"/>
                <a:gd name="T51" fmla="*/ 121 h 206"/>
                <a:gd name="T52" fmla="*/ 23 w 105"/>
                <a:gd name="T53" fmla="*/ 145 h 206"/>
                <a:gd name="T54" fmla="*/ 42 w 105"/>
                <a:gd name="T55" fmla="*/ 135 h 206"/>
                <a:gd name="T56" fmla="*/ 42 w 105"/>
                <a:gd name="T57" fmla="*/ 156 h 206"/>
                <a:gd name="T58" fmla="*/ 36 w 105"/>
                <a:gd name="T59" fmla="*/ 163 h 206"/>
                <a:gd name="T60" fmla="*/ 23 w 105"/>
                <a:gd name="T61" fmla="*/ 192 h 206"/>
                <a:gd name="T62" fmla="*/ 13 w 105"/>
                <a:gd name="T63" fmla="*/ 182 h 206"/>
                <a:gd name="T64" fmla="*/ 23 w 105"/>
                <a:gd name="T65" fmla="*/ 173 h 206"/>
                <a:gd name="T66" fmla="*/ 33 w 105"/>
                <a:gd name="T67" fmla="*/ 182 h 206"/>
                <a:gd name="T68" fmla="*/ 23 w 105"/>
                <a:gd name="T69" fmla="*/ 192 h 206"/>
                <a:gd name="T70" fmla="*/ 23 w 105"/>
                <a:gd name="T71" fmla="*/ 131 h 206"/>
                <a:gd name="T72" fmla="*/ 13 w 105"/>
                <a:gd name="T73" fmla="*/ 121 h 206"/>
                <a:gd name="T74" fmla="*/ 23 w 105"/>
                <a:gd name="T75" fmla="*/ 112 h 206"/>
                <a:gd name="T76" fmla="*/ 33 w 105"/>
                <a:gd name="T77" fmla="*/ 121 h 206"/>
                <a:gd name="T78" fmla="*/ 23 w 105"/>
                <a:gd name="T79" fmla="*/ 13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206">
                  <a:moveTo>
                    <a:pt x="36" y="163"/>
                  </a:moveTo>
                  <a:cubicBezTo>
                    <a:pt x="32" y="160"/>
                    <a:pt x="28" y="159"/>
                    <a:pt x="23" y="159"/>
                  </a:cubicBezTo>
                  <a:cubicBezTo>
                    <a:pt x="10" y="159"/>
                    <a:pt x="0" y="169"/>
                    <a:pt x="0" y="182"/>
                  </a:cubicBezTo>
                  <a:cubicBezTo>
                    <a:pt x="0" y="195"/>
                    <a:pt x="10" y="206"/>
                    <a:pt x="23" y="206"/>
                  </a:cubicBezTo>
                  <a:cubicBezTo>
                    <a:pt x="36" y="206"/>
                    <a:pt x="47" y="195"/>
                    <a:pt x="47" y="182"/>
                  </a:cubicBezTo>
                  <a:cubicBezTo>
                    <a:pt x="47" y="178"/>
                    <a:pt x="45" y="174"/>
                    <a:pt x="43" y="171"/>
                  </a:cubicBezTo>
                  <a:cubicBezTo>
                    <a:pt x="53" y="161"/>
                    <a:pt x="53" y="161"/>
                    <a:pt x="53" y="161"/>
                  </a:cubicBezTo>
                  <a:cubicBezTo>
                    <a:pt x="53" y="161"/>
                    <a:pt x="53" y="125"/>
                    <a:pt x="53" y="121"/>
                  </a:cubicBezTo>
                  <a:cubicBezTo>
                    <a:pt x="56" y="118"/>
                    <a:pt x="83" y="90"/>
                    <a:pt x="83" y="90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8"/>
                    <a:pt x="72" y="84"/>
                    <a:pt x="72" y="86"/>
                  </a:cubicBezTo>
                  <a:cubicBezTo>
                    <a:pt x="70" y="88"/>
                    <a:pt x="52" y="106"/>
                    <a:pt x="45" y="113"/>
                  </a:cubicBezTo>
                  <a:cubicBezTo>
                    <a:pt x="42" y="106"/>
                    <a:pt x="36" y="100"/>
                    <a:pt x="28" y="98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7" y="102"/>
                    <a:pt x="0" y="111"/>
                    <a:pt x="0" y="121"/>
                  </a:cubicBezTo>
                  <a:cubicBezTo>
                    <a:pt x="0" y="134"/>
                    <a:pt x="10" y="145"/>
                    <a:pt x="23" y="145"/>
                  </a:cubicBezTo>
                  <a:cubicBezTo>
                    <a:pt x="31" y="145"/>
                    <a:pt x="38" y="141"/>
                    <a:pt x="42" y="135"/>
                  </a:cubicBezTo>
                  <a:cubicBezTo>
                    <a:pt x="42" y="145"/>
                    <a:pt x="42" y="154"/>
                    <a:pt x="42" y="156"/>
                  </a:cubicBezTo>
                  <a:cubicBezTo>
                    <a:pt x="41" y="158"/>
                    <a:pt x="38" y="160"/>
                    <a:pt x="36" y="163"/>
                  </a:cubicBezTo>
                  <a:close/>
                  <a:moveTo>
                    <a:pt x="23" y="192"/>
                  </a:moveTo>
                  <a:cubicBezTo>
                    <a:pt x="18" y="192"/>
                    <a:pt x="13" y="188"/>
                    <a:pt x="13" y="182"/>
                  </a:cubicBezTo>
                  <a:cubicBezTo>
                    <a:pt x="13" y="177"/>
                    <a:pt x="18" y="173"/>
                    <a:pt x="23" y="173"/>
                  </a:cubicBezTo>
                  <a:cubicBezTo>
                    <a:pt x="28" y="173"/>
                    <a:pt x="33" y="177"/>
                    <a:pt x="33" y="182"/>
                  </a:cubicBezTo>
                  <a:cubicBezTo>
                    <a:pt x="33" y="188"/>
                    <a:pt x="28" y="192"/>
                    <a:pt x="23" y="192"/>
                  </a:cubicBezTo>
                  <a:close/>
                  <a:moveTo>
                    <a:pt x="23" y="131"/>
                  </a:moveTo>
                  <a:cubicBezTo>
                    <a:pt x="18" y="131"/>
                    <a:pt x="13" y="127"/>
                    <a:pt x="13" y="121"/>
                  </a:cubicBezTo>
                  <a:cubicBezTo>
                    <a:pt x="13" y="116"/>
                    <a:pt x="18" y="112"/>
                    <a:pt x="23" y="112"/>
                  </a:cubicBezTo>
                  <a:cubicBezTo>
                    <a:pt x="28" y="112"/>
                    <a:pt x="33" y="116"/>
                    <a:pt x="33" y="121"/>
                  </a:cubicBezTo>
                  <a:cubicBezTo>
                    <a:pt x="33" y="127"/>
                    <a:pt x="28" y="131"/>
                    <a:pt x="23" y="13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6" name="Freeform 592"/>
            <p:cNvSpPr>
              <a:spLocks noEditPoints="1"/>
            </p:cNvSpPr>
            <p:nvPr/>
          </p:nvSpPr>
          <p:spPr bwMode="auto">
            <a:xfrm>
              <a:off x="8556714" y="1172657"/>
              <a:ext cx="229555" cy="409514"/>
            </a:xfrm>
            <a:custGeom>
              <a:avLst/>
              <a:gdLst>
                <a:gd name="T0" fmla="*/ 38 w 109"/>
                <a:gd name="T1" fmla="*/ 134 h 176"/>
                <a:gd name="T2" fmla="*/ 24 w 109"/>
                <a:gd name="T3" fmla="*/ 128 h 176"/>
                <a:gd name="T4" fmla="*/ 0 w 109"/>
                <a:gd name="T5" fmla="*/ 152 h 176"/>
                <a:gd name="T6" fmla="*/ 24 w 109"/>
                <a:gd name="T7" fmla="*/ 176 h 176"/>
                <a:gd name="T8" fmla="*/ 47 w 109"/>
                <a:gd name="T9" fmla="*/ 152 h 176"/>
                <a:gd name="T10" fmla="*/ 45 w 109"/>
                <a:gd name="T11" fmla="*/ 142 h 176"/>
                <a:gd name="T12" fmla="*/ 98 w 109"/>
                <a:gd name="T13" fmla="*/ 89 h 176"/>
                <a:gd name="T14" fmla="*/ 98 w 109"/>
                <a:gd name="T15" fmla="*/ 72 h 176"/>
                <a:gd name="T16" fmla="*/ 109 w 109"/>
                <a:gd name="T17" fmla="*/ 72 h 176"/>
                <a:gd name="T18" fmla="*/ 109 w 109"/>
                <a:gd name="T19" fmla="*/ 0 h 176"/>
                <a:gd name="T20" fmla="*/ 69 w 109"/>
                <a:gd name="T21" fmla="*/ 0 h 176"/>
                <a:gd name="T22" fmla="*/ 69 w 109"/>
                <a:gd name="T23" fmla="*/ 72 h 176"/>
                <a:gd name="T24" fmla="*/ 87 w 109"/>
                <a:gd name="T25" fmla="*/ 72 h 176"/>
                <a:gd name="T26" fmla="*/ 87 w 109"/>
                <a:gd name="T27" fmla="*/ 85 h 176"/>
                <a:gd name="T28" fmla="*/ 38 w 109"/>
                <a:gd name="T29" fmla="*/ 134 h 176"/>
                <a:gd name="T30" fmla="*/ 24 w 109"/>
                <a:gd name="T31" fmla="*/ 162 h 176"/>
                <a:gd name="T32" fmla="*/ 14 w 109"/>
                <a:gd name="T33" fmla="*/ 152 h 176"/>
                <a:gd name="T34" fmla="*/ 24 w 109"/>
                <a:gd name="T35" fmla="*/ 142 h 176"/>
                <a:gd name="T36" fmla="*/ 33 w 109"/>
                <a:gd name="T37" fmla="*/ 152 h 176"/>
                <a:gd name="T38" fmla="*/ 24 w 109"/>
                <a:gd name="T39" fmla="*/ 16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9" h="176">
                  <a:moveTo>
                    <a:pt x="38" y="134"/>
                  </a:moveTo>
                  <a:cubicBezTo>
                    <a:pt x="34" y="130"/>
                    <a:pt x="29" y="128"/>
                    <a:pt x="24" y="128"/>
                  </a:cubicBezTo>
                  <a:cubicBezTo>
                    <a:pt x="11" y="128"/>
                    <a:pt x="0" y="139"/>
                    <a:pt x="0" y="152"/>
                  </a:cubicBezTo>
                  <a:cubicBezTo>
                    <a:pt x="0" y="165"/>
                    <a:pt x="11" y="176"/>
                    <a:pt x="24" y="176"/>
                  </a:cubicBezTo>
                  <a:cubicBezTo>
                    <a:pt x="37" y="176"/>
                    <a:pt x="47" y="165"/>
                    <a:pt x="47" y="152"/>
                  </a:cubicBezTo>
                  <a:cubicBezTo>
                    <a:pt x="47" y="148"/>
                    <a:pt x="46" y="145"/>
                    <a:pt x="45" y="142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77"/>
                    <a:pt x="87" y="83"/>
                    <a:pt x="87" y="85"/>
                  </a:cubicBezTo>
                  <a:cubicBezTo>
                    <a:pt x="85" y="87"/>
                    <a:pt x="50" y="122"/>
                    <a:pt x="38" y="134"/>
                  </a:cubicBezTo>
                  <a:close/>
                  <a:moveTo>
                    <a:pt x="24" y="162"/>
                  </a:moveTo>
                  <a:cubicBezTo>
                    <a:pt x="18" y="162"/>
                    <a:pt x="14" y="157"/>
                    <a:pt x="14" y="152"/>
                  </a:cubicBezTo>
                  <a:cubicBezTo>
                    <a:pt x="14" y="147"/>
                    <a:pt x="18" y="142"/>
                    <a:pt x="24" y="142"/>
                  </a:cubicBezTo>
                  <a:cubicBezTo>
                    <a:pt x="29" y="142"/>
                    <a:pt x="33" y="147"/>
                    <a:pt x="33" y="152"/>
                  </a:cubicBezTo>
                  <a:cubicBezTo>
                    <a:pt x="33" y="157"/>
                    <a:pt x="29" y="162"/>
                    <a:pt x="24" y="16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7" name="Freeform 593"/>
            <p:cNvSpPr>
              <a:spLocks noEditPoints="1"/>
            </p:cNvSpPr>
            <p:nvPr/>
          </p:nvSpPr>
          <p:spPr bwMode="auto">
            <a:xfrm>
              <a:off x="7957914" y="1396118"/>
              <a:ext cx="1360426" cy="347497"/>
            </a:xfrm>
            <a:custGeom>
              <a:avLst/>
              <a:gdLst>
                <a:gd name="T0" fmla="*/ 182 w 647"/>
                <a:gd name="T1" fmla="*/ 98 h 149"/>
                <a:gd name="T2" fmla="*/ 220 w 647"/>
                <a:gd name="T3" fmla="*/ 136 h 149"/>
                <a:gd name="T4" fmla="*/ 317 w 647"/>
                <a:gd name="T5" fmla="*/ 136 h 149"/>
                <a:gd name="T6" fmla="*/ 346 w 647"/>
                <a:gd name="T7" fmla="*/ 106 h 149"/>
                <a:gd name="T8" fmla="*/ 496 w 647"/>
                <a:gd name="T9" fmla="*/ 106 h 149"/>
                <a:gd name="T10" fmla="*/ 527 w 647"/>
                <a:gd name="T11" fmla="*/ 136 h 149"/>
                <a:gd name="T12" fmla="*/ 603 w 647"/>
                <a:gd name="T13" fmla="*/ 136 h 149"/>
                <a:gd name="T14" fmla="*/ 623 w 647"/>
                <a:gd name="T15" fmla="*/ 149 h 149"/>
                <a:gd name="T16" fmla="*/ 647 w 647"/>
                <a:gd name="T17" fmla="*/ 125 h 149"/>
                <a:gd name="T18" fmla="*/ 623 w 647"/>
                <a:gd name="T19" fmla="*/ 102 h 149"/>
                <a:gd name="T20" fmla="*/ 600 w 647"/>
                <a:gd name="T21" fmla="*/ 125 h 149"/>
                <a:gd name="T22" fmla="*/ 600 w 647"/>
                <a:gd name="T23" fmla="*/ 125 h 149"/>
                <a:gd name="T24" fmla="*/ 531 w 647"/>
                <a:gd name="T25" fmla="*/ 125 h 149"/>
                <a:gd name="T26" fmla="*/ 501 w 647"/>
                <a:gd name="T27" fmla="*/ 95 h 149"/>
                <a:gd name="T28" fmla="*/ 342 w 647"/>
                <a:gd name="T29" fmla="*/ 95 h 149"/>
                <a:gd name="T30" fmla="*/ 312 w 647"/>
                <a:gd name="T31" fmla="*/ 125 h 149"/>
                <a:gd name="T32" fmla="*/ 224 w 647"/>
                <a:gd name="T33" fmla="*/ 125 h 149"/>
                <a:gd name="T34" fmla="*/ 187 w 647"/>
                <a:gd name="T35" fmla="*/ 87 h 149"/>
                <a:gd name="T36" fmla="*/ 62 w 647"/>
                <a:gd name="T37" fmla="*/ 87 h 149"/>
                <a:gd name="T38" fmla="*/ 62 w 647"/>
                <a:gd name="T39" fmla="*/ 16 h 149"/>
                <a:gd name="T40" fmla="*/ 45 w 647"/>
                <a:gd name="T41" fmla="*/ 16 h 149"/>
                <a:gd name="T42" fmla="*/ 23 w 647"/>
                <a:gd name="T43" fmla="*/ 0 h 149"/>
                <a:gd name="T44" fmla="*/ 0 w 647"/>
                <a:gd name="T45" fmla="*/ 24 h 149"/>
                <a:gd name="T46" fmla="*/ 23 w 647"/>
                <a:gd name="T47" fmla="*/ 48 h 149"/>
                <a:gd name="T48" fmla="*/ 46 w 647"/>
                <a:gd name="T49" fmla="*/ 27 h 149"/>
                <a:gd name="T50" fmla="*/ 51 w 647"/>
                <a:gd name="T51" fmla="*/ 27 h 149"/>
                <a:gd name="T52" fmla="*/ 51 w 647"/>
                <a:gd name="T53" fmla="*/ 98 h 149"/>
                <a:gd name="T54" fmla="*/ 182 w 647"/>
                <a:gd name="T55" fmla="*/ 98 h 149"/>
                <a:gd name="T56" fmla="*/ 623 w 647"/>
                <a:gd name="T57" fmla="*/ 116 h 149"/>
                <a:gd name="T58" fmla="*/ 633 w 647"/>
                <a:gd name="T59" fmla="*/ 125 h 149"/>
                <a:gd name="T60" fmla="*/ 623 w 647"/>
                <a:gd name="T61" fmla="*/ 135 h 149"/>
                <a:gd name="T62" fmla="*/ 614 w 647"/>
                <a:gd name="T63" fmla="*/ 125 h 149"/>
                <a:gd name="T64" fmla="*/ 623 w 647"/>
                <a:gd name="T65" fmla="*/ 116 h 149"/>
                <a:gd name="T66" fmla="*/ 23 w 647"/>
                <a:gd name="T67" fmla="*/ 34 h 149"/>
                <a:gd name="T68" fmla="*/ 13 w 647"/>
                <a:gd name="T69" fmla="*/ 24 h 149"/>
                <a:gd name="T70" fmla="*/ 23 w 647"/>
                <a:gd name="T71" fmla="*/ 14 h 149"/>
                <a:gd name="T72" fmla="*/ 33 w 647"/>
                <a:gd name="T73" fmla="*/ 24 h 149"/>
                <a:gd name="T74" fmla="*/ 23 w 647"/>
                <a:gd name="T75" fmla="*/ 3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7" h="149">
                  <a:moveTo>
                    <a:pt x="182" y="98"/>
                  </a:moveTo>
                  <a:cubicBezTo>
                    <a:pt x="185" y="101"/>
                    <a:pt x="220" y="136"/>
                    <a:pt x="220" y="136"/>
                  </a:cubicBezTo>
                  <a:cubicBezTo>
                    <a:pt x="317" y="136"/>
                    <a:pt x="317" y="136"/>
                    <a:pt x="317" y="136"/>
                  </a:cubicBezTo>
                  <a:cubicBezTo>
                    <a:pt x="317" y="136"/>
                    <a:pt x="343" y="109"/>
                    <a:pt x="346" y="106"/>
                  </a:cubicBezTo>
                  <a:cubicBezTo>
                    <a:pt x="351" y="106"/>
                    <a:pt x="492" y="106"/>
                    <a:pt x="496" y="106"/>
                  </a:cubicBezTo>
                  <a:cubicBezTo>
                    <a:pt x="499" y="109"/>
                    <a:pt x="527" y="136"/>
                    <a:pt x="527" y="136"/>
                  </a:cubicBezTo>
                  <a:cubicBezTo>
                    <a:pt x="603" y="136"/>
                    <a:pt x="603" y="136"/>
                    <a:pt x="603" y="136"/>
                  </a:cubicBezTo>
                  <a:cubicBezTo>
                    <a:pt x="607" y="144"/>
                    <a:pt x="614" y="149"/>
                    <a:pt x="623" y="149"/>
                  </a:cubicBezTo>
                  <a:cubicBezTo>
                    <a:pt x="636" y="149"/>
                    <a:pt x="647" y="138"/>
                    <a:pt x="647" y="125"/>
                  </a:cubicBezTo>
                  <a:cubicBezTo>
                    <a:pt x="647" y="112"/>
                    <a:pt x="636" y="102"/>
                    <a:pt x="623" y="102"/>
                  </a:cubicBezTo>
                  <a:cubicBezTo>
                    <a:pt x="610" y="102"/>
                    <a:pt x="600" y="112"/>
                    <a:pt x="600" y="125"/>
                  </a:cubicBezTo>
                  <a:cubicBezTo>
                    <a:pt x="600" y="125"/>
                    <a:pt x="600" y="125"/>
                    <a:pt x="600" y="125"/>
                  </a:cubicBezTo>
                  <a:cubicBezTo>
                    <a:pt x="582" y="125"/>
                    <a:pt x="535" y="125"/>
                    <a:pt x="531" y="125"/>
                  </a:cubicBezTo>
                  <a:cubicBezTo>
                    <a:pt x="528" y="123"/>
                    <a:pt x="501" y="95"/>
                    <a:pt x="501" y="95"/>
                  </a:cubicBezTo>
                  <a:cubicBezTo>
                    <a:pt x="342" y="95"/>
                    <a:pt x="342" y="95"/>
                    <a:pt x="342" y="95"/>
                  </a:cubicBezTo>
                  <a:cubicBezTo>
                    <a:pt x="342" y="95"/>
                    <a:pt x="315" y="122"/>
                    <a:pt x="312" y="125"/>
                  </a:cubicBezTo>
                  <a:cubicBezTo>
                    <a:pt x="308" y="125"/>
                    <a:pt x="228" y="125"/>
                    <a:pt x="224" y="125"/>
                  </a:cubicBezTo>
                  <a:cubicBezTo>
                    <a:pt x="221" y="122"/>
                    <a:pt x="187" y="87"/>
                    <a:pt x="187" y="87"/>
                  </a:cubicBezTo>
                  <a:cubicBezTo>
                    <a:pt x="187" y="87"/>
                    <a:pt x="72" y="87"/>
                    <a:pt x="62" y="87"/>
                  </a:cubicBezTo>
                  <a:cubicBezTo>
                    <a:pt x="62" y="78"/>
                    <a:pt x="62" y="16"/>
                    <a:pt x="62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2" y="7"/>
                    <a:pt x="33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8"/>
                    <a:pt x="23" y="48"/>
                  </a:cubicBezTo>
                  <a:cubicBezTo>
                    <a:pt x="35" y="48"/>
                    <a:pt x="45" y="39"/>
                    <a:pt x="46" y="27"/>
                  </a:cubicBezTo>
                  <a:cubicBezTo>
                    <a:pt x="48" y="27"/>
                    <a:pt x="50" y="27"/>
                    <a:pt x="51" y="27"/>
                  </a:cubicBezTo>
                  <a:cubicBezTo>
                    <a:pt x="51" y="36"/>
                    <a:pt x="51" y="98"/>
                    <a:pt x="51" y="98"/>
                  </a:cubicBezTo>
                  <a:cubicBezTo>
                    <a:pt x="51" y="98"/>
                    <a:pt x="178" y="98"/>
                    <a:pt x="182" y="98"/>
                  </a:cubicBezTo>
                  <a:close/>
                  <a:moveTo>
                    <a:pt x="623" y="116"/>
                  </a:moveTo>
                  <a:cubicBezTo>
                    <a:pt x="629" y="116"/>
                    <a:pt x="633" y="120"/>
                    <a:pt x="633" y="125"/>
                  </a:cubicBezTo>
                  <a:cubicBezTo>
                    <a:pt x="633" y="131"/>
                    <a:pt x="629" y="135"/>
                    <a:pt x="623" y="135"/>
                  </a:cubicBezTo>
                  <a:cubicBezTo>
                    <a:pt x="618" y="135"/>
                    <a:pt x="614" y="131"/>
                    <a:pt x="614" y="125"/>
                  </a:cubicBezTo>
                  <a:cubicBezTo>
                    <a:pt x="614" y="120"/>
                    <a:pt x="618" y="116"/>
                    <a:pt x="623" y="116"/>
                  </a:cubicBezTo>
                  <a:close/>
                  <a:moveTo>
                    <a:pt x="23" y="34"/>
                  </a:moveTo>
                  <a:cubicBezTo>
                    <a:pt x="18" y="34"/>
                    <a:pt x="13" y="29"/>
                    <a:pt x="13" y="24"/>
                  </a:cubicBezTo>
                  <a:cubicBezTo>
                    <a:pt x="13" y="19"/>
                    <a:pt x="18" y="14"/>
                    <a:pt x="23" y="14"/>
                  </a:cubicBezTo>
                  <a:cubicBezTo>
                    <a:pt x="28" y="14"/>
                    <a:pt x="33" y="19"/>
                    <a:pt x="33" y="24"/>
                  </a:cubicBezTo>
                  <a:cubicBezTo>
                    <a:pt x="33" y="29"/>
                    <a:pt x="28" y="34"/>
                    <a:pt x="23" y="3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8" name="Freeform 594"/>
            <p:cNvSpPr>
              <a:spLocks/>
            </p:cNvSpPr>
            <p:nvPr/>
          </p:nvSpPr>
          <p:spPr bwMode="auto">
            <a:xfrm>
              <a:off x="6892884" y="1454199"/>
              <a:ext cx="234004" cy="177193"/>
            </a:xfrm>
            <a:custGeom>
              <a:avLst/>
              <a:gdLst>
                <a:gd name="T0" fmla="*/ 70 w 111"/>
                <a:gd name="T1" fmla="*/ 0 h 76"/>
                <a:gd name="T2" fmla="*/ 70 w 111"/>
                <a:gd name="T3" fmla="*/ 64 h 76"/>
                <a:gd name="T4" fmla="*/ 57 w 111"/>
                <a:gd name="T5" fmla="*/ 64 h 76"/>
                <a:gd name="T6" fmla="*/ 0 w 111"/>
                <a:gd name="T7" fmla="*/ 6 h 76"/>
                <a:gd name="T8" fmla="*/ 0 w 111"/>
                <a:gd name="T9" fmla="*/ 21 h 76"/>
                <a:gd name="T10" fmla="*/ 52 w 111"/>
                <a:gd name="T11" fmla="*/ 75 h 76"/>
                <a:gd name="T12" fmla="*/ 70 w 111"/>
                <a:gd name="T13" fmla="*/ 75 h 76"/>
                <a:gd name="T14" fmla="*/ 70 w 111"/>
                <a:gd name="T15" fmla="*/ 76 h 76"/>
                <a:gd name="T16" fmla="*/ 111 w 111"/>
                <a:gd name="T17" fmla="*/ 76 h 76"/>
                <a:gd name="T18" fmla="*/ 111 w 111"/>
                <a:gd name="T19" fmla="*/ 0 h 76"/>
                <a:gd name="T20" fmla="*/ 70 w 111"/>
                <a:gd name="T2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76">
                  <a:moveTo>
                    <a:pt x="70" y="0"/>
                  </a:moveTo>
                  <a:cubicBezTo>
                    <a:pt x="70" y="64"/>
                    <a:pt x="70" y="64"/>
                    <a:pt x="70" y="64"/>
                  </a:cubicBezTo>
                  <a:cubicBezTo>
                    <a:pt x="66" y="64"/>
                    <a:pt x="59" y="64"/>
                    <a:pt x="57" y="64"/>
                  </a:cubicBezTo>
                  <a:cubicBezTo>
                    <a:pt x="55" y="62"/>
                    <a:pt x="18" y="24"/>
                    <a:pt x="0" y="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0"/>
                    <a:pt x="111" y="0"/>
                    <a:pt x="111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59" name="Freeform 595"/>
            <p:cNvSpPr>
              <a:spLocks/>
            </p:cNvSpPr>
            <p:nvPr/>
          </p:nvSpPr>
          <p:spPr bwMode="auto">
            <a:xfrm>
              <a:off x="6892884" y="1631393"/>
              <a:ext cx="898646" cy="428218"/>
            </a:xfrm>
            <a:custGeom>
              <a:avLst/>
              <a:gdLst>
                <a:gd name="T0" fmla="*/ 410 w 427"/>
                <a:gd name="T1" fmla="*/ 108 h 184"/>
                <a:gd name="T2" fmla="*/ 410 w 427"/>
                <a:gd name="T3" fmla="*/ 25 h 184"/>
                <a:gd name="T4" fmla="*/ 24 w 427"/>
                <a:gd name="T5" fmla="*/ 25 h 184"/>
                <a:gd name="T6" fmla="*/ 0 w 427"/>
                <a:gd name="T7" fmla="*/ 0 h 184"/>
                <a:gd name="T8" fmla="*/ 0 w 427"/>
                <a:gd name="T9" fmla="*/ 16 h 184"/>
                <a:gd name="T10" fmla="*/ 19 w 427"/>
                <a:gd name="T11" fmla="*/ 36 h 184"/>
                <a:gd name="T12" fmla="*/ 399 w 427"/>
                <a:gd name="T13" fmla="*/ 36 h 184"/>
                <a:gd name="T14" fmla="*/ 399 w 427"/>
                <a:gd name="T15" fmla="*/ 108 h 184"/>
                <a:gd name="T16" fmla="*/ 386 w 427"/>
                <a:gd name="T17" fmla="*/ 108 h 184"/>
                <a:gd name="T18" fmla="*/ 386 w 427"/>
                <a:gd name="T19" fmla="*/ 184 h 184"/>
                <a:gd name="T20" fmla="*/ 427 w 427"/>
                <a:gd name="T21" fmla="*/ 184 h 184"/>
                <a:gd name="T22" fmla="*/ 427 w 427"/>
                <a:gd name="T23" fmla="*/ 108 h 184"/>
                <a:gd name="T24" fmla="*/ 410 w 427"/>
                <a:gd name="T25" fmla="*/ 10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7" h="184">
                  <a:moveTo>
                    <a:pt x="410" y="108"/>
                  </a:moveTo>
                  <a:cubicBezTo>
                    <a:pt x="410" y="25"/>
                    <a:pt x="410" y="25"/>
                    <a:pt x="410" y="25"/>
                  </a:cubicBezTo>
                  <a:cubicBezTo>
                    <a:pt x="410" y="25"/>
                    <a:pt x="28" y="25"/>
                    <a:pt x="24" y="25"/>
                  </a:cubicBezTo>
                  <a:cubicBezTo>
                    <a:pt x="22" y="23"/>
                    <a:pt x="9" y="1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389" y="36"/>
                    <a:pt x="399" y="36"/>
                  </a:cubicBezTo>
                  <a:cubicBezTo>
                    <a:pt x="399" y="43"/>
                    <a:pt x="399" y="90"/>
                    <a:pt x="399" y="108"/>
                  </a:cubicBezTo>
                  <a:cubicBezTo>
                    <a:pt x="386" y="108"/>
                    <a:pt x="386" y="108"/>
                    <a:pt x="386" y="108"/>
                  </a:cubicBezTo>
                  <a:cubicBezTo>
                    <a:pt x="386" y="184"/>
                    <a:pt x="386" y="184"/>
                    <a:pt x="386" y="184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7" y="108"/>
                    <a:pt x="427" y="108"/>
                    <a:pt x="427" y="108"/>
                  </a:cubicBezTo>
                  <a:lnTo>
                    <a:pt x="410" y="108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0" name="Freeform 596"/>
            <p:cNvSpPr>
              <a:spLocks noEditPoints="1"/>
            </p:cNvSpPr>
            <p:nvPr/>
          </p:nvSpPr>
          <p:spPr bwMode="auto">
            <a:xfrm>
              <a:off x="9087005" y="907851"/>
              <a:ext cx="2762670" cy="656601"/>
            </a:xfrm>
            <a:custGeom>
              <a:avLst/>
              <a:gdLst>
                <a:gd name="T0" fmla="*/ 367 w 1313"/>
                <a:gd name="T1" fmla="*/ 282 h 282"/>
                <a:gd name="T2" fmla="*/ 1085 w 1313"/>
                <a:gd name="T3" fmla="*/ 282 h 282"/>
                <a:gd name="T4" fmla="*/ 1159 w 1313"/>
                <a:gd name="T5" fmla="*/ 207 h 282"/>
                <a:gd name="T6" fmla="*/ 1267 w 1313"/>
                <a:gd name="T7" fmla="*/ 207 h 282"/>
                <a:gd name="T8" fmla="*/ 1290 w 1313"/>
                <a:gd name="T9" fmla="*/ 226 h 282"/>
                <a:gd name="T10" fmla="*/ 1313 w 1313"/>
                <a:gd name="T11" fmla="*/ 202 h 282"/>
                <a:gd name="T12" fmla="*/ 1290 w 1313"/>
                <a:gd name="T13" fmla="*/ 179 h 282"/>
                <a:gd name="T14" fmla="*/ 1267 w 1313"/>
                <a:gd name="T15" fmla="*/ 196 h 282"/>
                <a:gd name="T16" fmla="*/ 1155 w 1313"/>
                <a:gd name="T17" fmla="*/ 196 h 282"/>
                <a:gd name="T18" fmla="*/ 1080 w 1313"/>
                <a:gd name="T19" fmla="*/ 271 h 282"/>
                <a:gd name="T20" fmla="*/ 770 w 1313"/>
                <a:gd name="T21" fmla="*/ 271 h 282"/>
                <a:gd name="T22" fmla="*/ 770 w 1313"/>
                <a:gd name="T23" fmla="*/ 227 h 282"/>
                <a:gd name="T24" fmla="*/ 739 w 1313"/>
                <a:gd name="T25" fmla="*/ 227 h 282"/>
                <a:gd name="T26" fmla="*/ 739 w 1313"/>
                <a:gd name="T27" fmla="*/ 218 h 282"/>
                <a:gd name="T28" fmla="*/ 668 w 1313"/>
                <a:gd name="T29" fmla="*/ 218 h 282"/>
                <a:gd name="T30" fmla="*/ 668 w 1313"/>
                <a:gd name="T31" fmla="*/ 249 h 282"/>
                <a:gd name="T32" fmla="*/ 739 w 1313"/>
                <a:gd name="T33" fmla="*/ 249 h 282"/>
                <a:gd name="T34" fmla="*/ 739 w 1313"/>
                <a:gd name="T35" fmla="*/ 238 h 282"/>
                <a:gd name="T36" fmla="*/ 759 w 1313"/>
                <a:gd name="T37" fmla="*/ 238 h 282"/>
                <a:gd name="T38" fmla="*/ 759 w 1313"/>
                <a:gd name="T39" fmla="*/ 271 h 282"/>
                <a:gd name="T40" fmla="*/ 372 w 1313"/>
                <a:gd name="T41" fmla="*/ 271 h 282"/>
                <a:gd name="T42" fmla="*/ 337 w 1313"/>
                <a:gd name="T43" fmla="*/ 236 h 282"/>
                <a:gd name="T44" fmla="*/ 216 w 1313"/>
                <a:gd name="T45" fmla="*/ 236 h 282"/>
                <a:gd name="T46" fmla="*/ 216 w 1313"/>
                <a:gd name="T47" fmla="*/ 97 h 282"/>
                <a:gd name="T48" fmla="*/ 110 w 1313"/>
                <a:gd name="T49" fmla="*/ 97 h 282"/>
                <a:gd name="T50" fmla="*/ 86 w 1313"/>
                <a:gd name="T51" fmla="*/ 75 h 282"/>
                <a:gd name="T52" fmla="*/ 64 w 1313"/>
                <a:gd name="T53" fmla="*/ 93 h 282"/>
                <a:gd name="T54" fmla="*/ 33 w 1313"/>
                <a:gd name="T55" fmla="*/ 93 h 282"/>
                <a:gd name="T56" fmla="*/ 33 w 1313"/>
                <a:gd name="T57" fmla="*/ 74 h 282"/>
                <a:gd name="T58" fmla="*/ 63 w 1313"/>
                <a:gd name="T59" fmla="*/ 74 h 282"/>
                <a:gd name="T60" fmla="*/ 63 w 1313"/>
                <a:gd name="T61" fmla="*/ 0 h 282"/>
                <a:gd name="T62" fmla="*/ 0 w 1313"/>
                <a:gd name="T63" fmla="*/ 0 h 282"/>
                <a:gd name="T64" fmla="*/ 0 w 1313"/>
                <a:gd name="T65" fmla="*/ 74 h 282"/>
                <a:gd name="T66" fmla="*/ 22 w 1313"/>
                <a:gd name="T67" fmla="*/ 74 h 282"/>
                <a:gd name="T68" fmla="*/ 22 w 1313"/>
                <a:gd name="T69" fmla="*/ 104 h 282"/>
                <a:gd name="T70" fmla="*/ 64 w 1313"/>
                <a:gd name="T71" fmla="*/ 104 h 282"/>
                <a:gd name="T72" fmla="*/ 86 w 1313"/>
                <a:gd name="T73" fmla="*/ 122 h 282"/>
                <a:gd name="T74" fmla="*/ 108 w 1313"/>
                <a:gd name="T75" fmla="*/ 108 h 282"/>
                <a:gd name="T76" fmla="*/ 205 w 1313"/>
                <a:gd name="T77" fmla="*/ 108 h 282"/>
                <a:gd name="T78" fmla="*/ 205 w 1313"/>
                <a:gd name="T79" fmla="*/ 247 h 282"/>
                <a:gd name="T80" fmla="*/ 333 w 1313"/>
                <a:gd name="T81" fmla="*/ 247 h 282"/>
                <a:gd name="T82" fmla="*/ 367 w 1313"/>
                <a:gd name="T83" fmla="*/ 282 h 282"/>
                <a:gd name="T84" fmla="*/ 1290 w 1313"/>
                <a:gd name="T85" fmla="*/ 192 h 282"/>
                <a:gd name="T86" fmla="*/ 1300 w 1313"/>
                <a:gd name="T87" fmla="*/ 202 h 282"/>
                <a:gd name="T88" fmla="*/ 1290 w 1313"/>
                <a:gd name="T89" fmla="*/ 212 h 282"/>
                <a:gd name="T90" fmla="*/ 1280 w 1313"/>
                <a:gd name="T91" fmla="*/ 202 h 282"/>
                <a:gd name="T92" fmla="*/ 1290 w 1313"/>
                <a:gd name="T93" fmla="*/ 192 h 282"/>
                <a:gd name="T94" fmla="*/ 86 w 1313"/>
                <a:gd name="T95" fmla="*/ 108 h 282"/>
                <a:gd name="T96" fmla="*/ 77 w 1313"/>
                <a:gd name="T97" fmla="*/ 98 h 282"/>
                <a:gd name="T98" fmla="*/ 86 w 1313"/>
                <a:gd name="T99" fmla="*/ 88 h 282"/>
                <a:gd name="T100" fmla="*/ 96 w 1313"/>
                <a:gd name="T101" fmla="*/ 98 h 282"/>
                <a:gd name="T102" fmla="*/ 86 w 1313"/>
                <a:gd name="T103" fmla="*/ 10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13" h="282">
                  <a:moveTo>
                    <a:pt x="367" y="282"/>
                  </a:moveTo>
                  <a:cubicBezTo>
                    <a:pt x="1085" y="282"/>
                    <a:pt x="1085" y="282"/>
                    <a:pt x="1085" y="282"/>
                  </a:cubicBezTo>
                  <a:cubicBezTo>
                    <a:pt x="1085" y="282"/>
                    <a:pt x="1156" y="210"/>
                    <a:pt x="1159" y="207"/>
                  </a:cubicBezTo>
                  <a:cubicBezTo>
                    <a:pt x="1163" y="207"/>
                    <a:pt x="1249" y="207"/>
                    <a:pt x="1267" y="207"/>
                  </a:cubicBezTo>
                  <a:cubicBezTo>
                    <a:pt x="1269" y="218"/>
                    <a:pt x="1279" y="226"/>
                    <a:pt x="1290" y="226"/>
                  </a:cubicBezTo>
                  <a:cubicBezTo>
                    <a:pt x="1303" y="226"/>
                    <a:pt x="1313" y="215"/>
                    <a:pt x="1313" y="202"/>
                  </a:cubicBezTo>
                  <a:cubicBezTo>
                    <a:pt x="1313" y="189"/>
                    <a:pt x="1303" y="179"/>
                    <a:pt x="1290" y="179"/>
                  </a:cubicBezTo>
                  <a:cubicBezTo>
                    <a:pt x="1279" y="179"/>
                    <a:pt x="1270" y="186"/>
                    <a:pt x="1267" y="196"/>
                  </a:cubicBezTo>
                  <a:cubicBezTo>
                    <a:pt x="1155" y="196"/>
                    <a:pt x="1155" y="196"/>
                    <a:pt x="1155" y="196"/>
                  </a:cubicBezTo>
                  <a:cubicBezTo>
                    <a:pt x="1155" y="196"/>
                    <a:pt x="1083" y="268"/>
                    <a:pt x="1080" y="271"/>
                  </a:cubicBezTo>
                  <a:cubicBezTo>
                    <a:pt x="1078" y="271"/>
                    <a:pt x="930" y="271"/>
                    <a:pt x="770" y="271"/>
                  </a:cubicBezTo>
                  <a:cubicBezTo>
                    <a:pt x="770" y="227"/>
                    <a:pt x="770" y="227"/>
                    <a:pt x="770" y="227"/>
                  </a:cubicBezTo>
                  <a:cubicBezTo>
                    <a:pt x="739" y="227"/>
                    <a:pt x="739" y="227"/>
                    <a:pt x="739" y="227"/>
                  </a:cubicBezTo>
                  <a:cubicBezTo>
                    <a:pt x="739" y="218"/>
                    <a:pt x="739" y="218"/>
                    <a:pt x="739" y="218"/>
                  </a:cubicBezTo>
                  <a:cubicBezTo>
                    <a:pt x="668" y="218"/>
                    <a:pt x="668" y="218"/>
                    <a:pt x="668" y="218"/>
                  </a:cubicBezTo>
                  <a:cubicBezTo>
                    <a:pt x="668" y="249"/>
                    <a:pt x="668" y="249"/>
                    <a:pt x="668" y="249"/>
                  </a:cubicBezTo>
                  <a:cubicBezTo>
                    <a:pt x="739" y="249"/>
                    <a:pt x="739" y="249"/>
                    <a:pt x="739" y="249"/>
                  </a:cubicBezTo>
                  <a:cubicBezTo>
                    <a:pt x="739" y="238"/>
                    <a:pt x="739" y="238"/>
                    <a:pt x="739" y="238"/>
                  </a:cubicBezTo>
                  <a:cubicBezTo>
                    <a:pt x="745" y="238"/>
                    <a:pt x="755" y="238"/>
                    <a:pt x="759" y="238"/>
                  </a:cubicBezTo>
                  <a:cubicBezTo>
                    <a:pt x="759" y="244"/>
                    <a:pt x="759" y="262"/>
                    <a:pt x="759" y="271"/>
                  </a:cubicBezTo>
                  <a:cubicBezTo>
                    <a:pt x="573" y="271"/>
                    <a:pt x="374" y="271"/>
                    <a:pt x="372" y="271"/>
                  </a:cubicBezTo>
                  <a:cubicBezTo>
                    <a:pt x="369" y="268"/>
                    <a:pt x="337" y="236"/>
                    <a:pt x="337" y="236"/>
                  </a:cubicBezTo>
                  <a:cubicBezTo>
                    <a:pt x="337" y="236"/>
                    <a:pt x="226" y="236"/>
                    <a:pt x="216" y="236"/>
                  </a:cubicBezTo>
                  <a:cubicBezTo>
                    <a:pt x="216" y="226"/>
                    <a:pt x="216" y="97"/>
                    <a:pt x="216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84"/>
                    <a:pt x="99" y="75"/>
                    <a:pt x="86" y="75"/>
                  </a:cubicBezTo>
                  <a:cubicBezTo>
                    <a:pt x="75" y="75"/>
                    <a:pt x="66" y="82"/>
                    <a:pt x="64" y="93"/>
                  </a:cubicBezTo>
                  <a:cubicBezTo>
                    <a:pt x="55" y="93"/>
                    <a:pt x="39" y="93"/>
                    <a:pt x="33" y="93"/>
                  </a:cubicBezTo>
                  <a:cubicBezTo>
                    <a:pt x="33" y="89"/>
                    <a:pt x="33" y="81"/>
                    <a:pt x="3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64" y="104"/>
                    <a:pt x="64" y="104"/>
                    <a:pt x="64" y="104"/>
                  </a:cubicBezTo>
                  <a:cubicBezTo>
                    <a:pt x="66" y="114"/>
                    <a:pt x="75" y="122"/>
                    <a:pt x="86" y="122"/>
                  </a:cubicBezTo>
                  <a:cubicBezTo>
                    <a:pt x="96" y="122"/>
                    <a:pt x="104" y="116"/>
                    <a:pt x="108" y="108"/>
                  </a:cubicBezTo>
                  <a:cubicBezTo>
                    <a:pt x="127" y="108"/>
                    <a:pt x="196" y="108"/>
                    <a:pt x="205" y="108"/>
                  </a:cubicBezTo>
                  <a:cubicBezTo>
                    <a:pt x="205" y="118"/>
                    <a:pt x="205" y="247"/>
                    <a:pt x="205" y="247"/>
                  </a:cubicBezTo>
                  <a:cubicBezTo>
                    <a:pt x="205" y="247"/>
                    <a:pt x="328" y="247"/>
                    <a:pt x="333" y="247"/>
                  </a:cubicBezTo>
                  <a:cubicBezTo>
                    <a:pt x="336" y="250"/>
                    <a:pt x="367" y="282"/>
                    <a:pt x="367" y="282"/>
                  </a:cubicBezTo>
                  <a:close/>
                  <a:moveTo>
                    <a:pt x="1290" y="192"/>
                  </a:moveTo>
                  <a:cubicBezTo>
                    <a:pt x="1295" y="192"/>
                    <a:pt x="1300" y="197"/>
                    <a:pt x="1300" y="202"/>
                  </a:cubicBezTo>
                  <a:cubicBezTo>
                    <a:pt x="1300" y="208"/>
                    <a:pt x="1295" y="212"/>
                    <a:pt x="1290" y="212"/>
                  </a:cubicBezTo>
                  <a:cubicBezTo>
                    <a:pt x="1285" y="212"/>
                    <a:pt x="1280" y="208"/>
                    <a:pt x="1280" y="202"/>
                  </a:cubicBezTo>
                  <a:cubicBezTo>
                    <a:pt x="1280" y="197"/>
                    <a:pt x="1285" y="192"/>
                    <a:pt x="1290" y="192"/>
                  </a:cubicBezTo>
                  <a:close/>
                  <a:moveTo>
                    <a:pt x="86" y="108"/>
                  </a:moveTo>
                  <a:cubicBezTo>
                    <a:pt x="81" y="108"/>
                    <a:pt x="77" y="104"/>
                    <a:pt x="77" y="98"/>
                  </a:cubicBezTo>
                  <a:cubicBezTo>
                    <a:pt x="77" y="93"/>
                    <a:pt x="81" y="88"/>
                    <a:pt x="86" y="88"/>
                  </a:cubicBezTo>
                  <a:cubicBezTo>
                    <a:pt x="92" y="88"/>
                    <a:pt x="96" y="93"/>
                    <a:pt x="96" y="98"/>
                  </a:cubicBezTo>
                  <a:cubicBezTo>
                    <a:pt x="96" y="104"/>
                    <a:pt x="92" y="108"/>
                    <a:pt x="86" y="10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1" name="Freeform 597"/>
            <p:cNvSpPr>
              <a:spLocks noEditPoints="1"/>
            </p:cNvSpPr>
            <p:nvPr/>
          </p:nvSpPr>
          <p:spPr bwMode="auto">
            <a:xfrm>
              <a:off x="9219578" y="1191361"/>
              <a:ext cx="257137" cy="463657"/>
            </a:xfrm>
            <a:custGeom>
              <a:avLst/>
              <a:gdLst>
                <a:gd name="T0" fmla="*/ 46 w 122"/>
                <a:gd name="T1" fmla="*/ 107 h 199"/>
                <a:gd name="T2" fmla="*/ 23 w 122"/>
                <a:gd name="T3" fmla="*/ 90 h 199"/>
                <a:gd name="T4" fmla="*/ 0 w 122"/>
                <a:gd name="T5" fmla="*/ 113 h 199"/>
                <a:gd name="T6" fmla="*/ 23 w 122"/>
                <a:gd name="T7" fmla="*/ 137 h 199"/>
                <a:gd name="T8" fmla="*/ 47 w 122"/>
                <a:gd name="T9" fmla="*/ 118 h 199"/>
                <a:gd name="T10" fmla="*/ 83 w 122"/>
                <a:gd name="T11" fmla="*/ 118 h 199"/>
                <a:gd name="T12" fmla="*/ 83 w 122"/>
                <a:gd name="T13" fmla="*/ 125 h 199"/>
                <a:gd name="T14" fmla="*/ 51 w 122"/>
                <a:gd name="T15" fmla="*/ 125 h 199"/>
                <a:gd name="T16" fmla="*/ 51 w 122"/>
                <a:gd name="T17" fmla="*/ 199 h 199"/>
                <a:gd name="T18" fmla="*/ 102 w 122"/>
                <a:gd name="T19" fmla="*/ 199 h 199"/>
                <a:gd name="T20" fmla="*/ 102 w 122"/>
                <a:gd name="T21" fmla="*/ 125 h 199"/>
                <a:gd name="T22" fmla="*/ 94 w 122"/>
                <a:gd name="T23" fmla="*/ 125 h 199"/>
                <a:gd name="T24" fmla="*/ 94 w 122"/>
                <a:gd name="T25" fmla="*/ 74 h 199"/>
                <a:gd name="T26" fmla="*/ 122 w 122"/>
                <a:gd name="T27" fmla="*/ 74 h 199"/>
                <a:gd name="T28" fmla="*/ 122 w 122"/>
                <a:gd name="T29" fmla="*/ 0 h 199"/>
                <a:gd name="T30" fmla="*/ 59 w 122"/>
                <a:gd name="T31" fmla="*/ 0 h 199"/>
                <a:gd name="T32" fmla="*/ 59 w 122"/>
                <a:gd name="T33" fmla="*/ 74 h 199"/>
                <a:gd name="T34" fmla="*/ 83 w 122"/>
                <a:gd name="T35" fmla="*/ 74 h 199"/>
                <a:gd name="T36" fmla="*/ 83 w 122"/>
                <a:gd name="T37" fmla="*/ 107 h 199"/>
                <a:gd name="T38" fmla="*/ 46 w 122"/>
                <a:gd name="T39" fmla="*/ 107 h 199"/>
                <a:gd name="T40" fmla="*/ 23 w 122"/>
                <a:gd name="T41" fmla="*/ 123 h 199"/>
                <a:gd name="T42" fmla="*/ 14 w 122"/>
                <a:gd name="T43" fmla="*/ 113 h 199"/>
                <a:gd name="T44" fmla="*/ 23 w 122"/>
                <a:gd name="T45" fmla="*/ 104 h 199"/>
                <a:gd name="T46" fmla="*/ 33 w 122"/>
                <a:gd name="T47" fmla="*/ 113 h 199"/>
                <a:gd name="T48" fmla="*/ 23 w 122"/>
                <a:gd name="T49" fmla="*/ 123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2" h="199">
                  <a:moveTo>
                    <a:pt x="46" y="107"/>
                  </a:moveTo>
                  <a:cubicBezTo>
                    <a:pt x="43" y="97"/>
                    <a:pt x="34" y="90"/>
                    <a:pt x="23" y="90"/>
                  </a:cubicBezTo>
                  <a:cubicBezTo>
                    <a:pt x="10" y="90"/>
                    <a:pt x="0" y="100"/>
                    <a:pt x="0" y="113"/>
                  </a:cubicBezTo>
                  <a:cubicBezTo>
                    <a:pt x="0" y="126"/>
                    <a:pt x="10" y="137"/>
                    <a:pt x="23" y="137"/>
                  </a:cubicBezTo>
                  <a:cubicBezTo>
                    <a:pt x="35" y="137"/>
                    <a:pt x="45" y="129"/>
                    <a:pt x="47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3" y="125"/>
                    <a:pt x="83" y="125"/>
                    <a:pt x="83" y="125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102" y="199"/>
                    <a:pt x="102" y="199"/>
                    <a:pt x="102" y="199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83" y="74"/>
                    <a:pt x="83" y="74"/>
                    <a:pt x="83" y="74"/>
                  </a:cubicBezTo>
                  <a:cubicBezTo>
                    <a:pt x="83" y="107"/>
                    <a:pt x="83" y="107"/>
                    <a:pt x="83" y="107"/>
                  </a:cubicBezTo>
                  <a:lnTo>
                    <a:pt x="46" y="107"/>
                  </a:lnTo>
                  <a:close/>
                  <a:moveTo>
                    <a:pt x="23" y="123"/>
                  </a:moveTo>
                  <a:cubicBezTo>
                    <a:pt x="18" y="123"/>
                    <a:pt x="14" y="119"/>
                    <a:pt x="14" y="113"/>
                  </a:cubicBezTo>
                  <a:cubicBezTo>
                    <a:pt x="14" y="108"/>
                    <a:pt x="18" y="104"/>
                    <a:pt x="23" y="104"/>
                  </a:cubicBezTo>
                  <a:cubicBezTo>
                    <a:pt x="29" y="104"/>
                    <a:pt x="33" y="108"/>
                    <a:pt x="33" y="113"/>
                  </a:cubicBezTo>
                  <a:cubicBezTo>
                    <a:pt x="33" y="119"/>
                    <a:pt x="29" y="123"/>
                    <a:pt x="23" y="1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2" name="Freeform 598"/>
            <p:cNvSpPr>
              <a:spLocks noEditPoints="1"/>
            </p:cNvSpPr>
            <p:nvPr/>
          </p:nvSpPr>
          <p:spPr bwMode="auto">
            <a:xfrm>
              <a:off x="8570061" y="1580203"/>
              <a:ext cx="1184256" cy="484330"/>
            </a:xfrm>
            <a:custGeom>
              <a:avLst/>
              <a:gdLst>
                <a:gd name="T0" fmla="*/ 357 w 563"/>
                <a:gd name="T1" fmla="*/ 128 h 208"/>
                <a:gd name="T2" fmla="*/ 375 w 563"/>
                <a:gd name="T3" fmla="*/ 128 h 208"/>
                <a:gd name="T4" fmla="*/ 398 w 563"/>
                <a:gd name="T5" fmla="*/ 145 h 208"/>
                <a:gd name="T6" fmla="*/ 420 w 563"/>
                <a:gd name="T7" fmla="*/ 127 h 208"/>
                <a:gd name="T8" fmla="*/ 469 w 563"/>
                <a:gd name="T9" fmla="*/ 127 h 208"/>
                <a:gd name="T10" fmla="*/ 483 w 563"/>
                <a:gd name="T11" fmla="*/ 114 h 208"/>
                <a:gd name="T12" fmla="*/ 563 w 563"/>
                <a:gd name="T13" fmla="*/ 114 h 208"/>
                <a:gd name="T14" fmla="*/ 563 w 563"/>
                <a:gd name="T15" fmla="*/ 0 h 208"/>
                <a:gd name="T16" fmla="*/ 481 w 563"/>
                <a:gd name="T17" fmla="*/ 0 h 208"/>
                <a:gd name="T18" fmla="*/ 481 w 563"/>
                <a:gd name="T19" fmla="*/ 99 h 208"/>
                <a:gd name="T20" fmla="*/ 464 w 563"/>
                <a:gd name="T21" fmla="*/ 116 h 208"/>
                <a:gd name="T22" fmla="*/ 421 w 563"/>
                <a:gd name="T23" fmla="*/ 116 h 208"/>
                <a:gd name="T24" fmla="*/ 398 w 563"/>
                <a:gd name="T25" fmla="*/ 98 h 208"/>
                <a:gd name="T26" fmla="*/ 374 w 563"/>
                <a:gd name="T27" fmla="*/ 117 h 208"/>
                <a:gd name="T28" fmla="*/ 357 w 563"/>
                <a:gd name="T29" fmla="*/ 117 h 208"/>
                <a:gd name="T30" fmla="*/ 357 w 563"/>
                <a:gd name="T31" fmla="*/ 83 h 208"/>
                <a:gd name="T32" fmla="*/ 308 w 563"/>
                <a:gd name="T33" fmla="*/ 83 h 208"/>
                <a:gd name="T34" fmla="*/ 308 w 563"/>
                <a:gd name="T35" fmla="*/ 117 h 208"/>
                <a:gd name="T36" fmla="*/ 295 w 563"/>
                <a:gd name="T37" fmla="*/ 117 h 208"/>
                <a:gd name="T38" fmla="*/ 271 w 563"/>
                <a:gd name="T39" fmla="*/ 98 h 208"/>
                <a:gd name="T40" fmla="*/ 249 w 563"/>
                <a:gd name="T41" fmla="*/ 115 h 208"/>
                <a:gd name="T42" fmla="*/ 82 w 563"/>
                <a:gd name="T43" fmla="*/ 115 h 208"/>
                <a:gd name="T44" fmla="*/ 82 w 563"/>
                <a:gd name="T45" fmla="*/ 136 h 208"/>
                <a:gd name="T46" fmla="*/ 63 w 563"/>
                <a:gd name="T47" fmla="*/ 136 h 208"/>
                <a:gd name="T48" fmla="*/ 63 w 563"/>
                <a:gd name="T49" fmla="*/ 150 h 208"/>
                <a:gd name="T50" fmla="*/ 40 w 563"/>
                <a:gd name="T51" fmla="*/ 150 h 208"/>
                <a:gd name="T52" fmla="*/ 40 w 563"/>
                <a:gd name="T53" fmla="*/ 136 h 208"/>
                <a:gd name="T54" fmla="*/ 0 w 563"/>
                <a:gd name="T55" fmla="*/ 136 h 208"/>
                <a:gd name="T56" fmla="*/ 0 w 563"/>
                <a:gd name="T57" fmla="*/ 208 h 208"/>
                <a:gd name="T58" fmla="*/ 40 w 563"/>
                <a:gd name="T59" fmla="*/ 208 h 208"/>
                <a:gd name="T60" fmla="*/ 40 w 563"/>
                <a:gd name="T61" fmla="*/ 161 h 208"/>
                <a:gd name="T62" fmla="*/ 63 w 563"/>
                <a:gd name="T63" fmla="*/ 161 h 208"/>
                <a:gd name="T64" fmla="*/ 63 w 563"/>
                <a:gd name="T65" fmla="*/ 208 h 208"/>
                <a:gd name="T66" fmla="*/ 103 w 563"/>
                <a:gd name="T67" fmla="*/ 208 h 208"/>
                <a:gd name="T68" fmla="*/ 103 w 563"/>
                <a:gd name="T69" fmla="*/ 136 h 208"/>
                <a:gd name="T70" fmla="*/ 93 w 563"/>
                <a:gd name="T71" fmla="*/ 136 h 208"/>
                <a:gd name="T72" fmla="*/ 93 w 563"/>
                <a:gd name="T73" fmla="*/ 126 h 208"/>
                <a:gd name="T74" fmla="*/ 248 w 563"/>
                <a:gd name="T75" fmla="*/ 126 h 208"/>
                <a:gd name="T76" fmla="*/ 271 w 563"/>
                <a:gd name="T77" fmla="*/ 145 h 208"/>
                <a:gd name="T78" fmla="*/ 294 w 563"/>
                <a:gd name="T79" fmla="*/ 128 h 208"/>
                <a:gd name="T80" fmla="*/ 308 w 563"/>
                <a:gd name="T81" fmla="*/ 128 h 208"/>
                <a:gd name="T82" fmla="*/ 308 w 563"/>
                <a:gd name="T83" fmla="*/ 155 h 208"/>
                <a:gd name="T84" fmla="*/ 357 w 563"/>
                <a:gd name="T85" fmla="*/ 155 h 208"/>
                <a:gd name="T86" fmla="*/ 357 w 563"/>
                <a:gd name="T87" fmla="*/ 128 h 208"/>
                <a:gd name="T88" fmla="*/ 398 w 563"/>
                <a:gd name="T89" fmla="*/ 111 h 208"/>
                <a:gd name="T90" fmla="*/ 407 w 563"/>
                <a:gd name="T91" fmla="*/ 121 h 208"/>
                <a:gd name="T92" fmla="*/ 398 w 563"/>
                <a:gd name="T93" fmla="*/ 131 h 208"/>
                <a:gd name="T94" fmla="*/ 388 w 563"/>
                <a:gd name="T95" fmla="*/ 121 h 208"/>
                <a:gd name="T96" fmla="*/ 398 w 563"/>
                <a:gd name="T97" fmla="*/ 111 h 208"/>
                <a:gd name="T98" fmla="*/ 271 w 563"/>
                <a:gd name="T99" fmla="*/ 131 h 208"/>
                <a:gd name="T100" fmla="*/ 262 w 563"/>
                <a:gd name="T101" fmla="*/ 121 h 208"/>
                <a:gd name="T102" fmla="*/ 271 w 563"/>
                <a:gd name="T103" fmla="*/ 111 h 208"/>
                <a:gd name="T104" fmla="*/ 281 w 563"/>
                <a:gd name="T105" fmla="*/ 121 h 208"/>
                <a:gd name="T106" fmla="*/ 271 w 563"/>
                <a:gd name="T107" fmla="*/ 13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3" h="208">
                  <a:moveTo>
                    <a:pt x="357" y="128"/>
                  </a:moveTo>
                  <a:cubicBezTo>
                    <a:pt x="375" y="128"/>
                    <a:pt x="375" y="128"/>
                    <a:pt x="375" y="128"/>
                  </a:cubicBezTo>
                  <a:cubicBezTo>
                    <a:pt x="378" y="138"/>
                    <a:pt x="387" y="145"/>
                    <a:pt x="398" y="145"/>
                  </a:cubicBezTo>
                  <a:cubicBezTo>
                    <a:pt x="408" y="145"/>
                    <a:pt x="418" y="137"/>
                    <a:pt x="420" y="127"/>
                  </a:cubicBezTo>
                  <a:cubicBezTo>
                    <a:pt x="469" y="127"/>
                    <a:pt x="469" y="127"/>
                    <a:pt x="469" y="127"/>
                  </a:cubicBezTo>
                  <a:cubicBezTo>
                    <a:pt x="483" y="114"/>
                    <a:pt x="483" y="114"/>
                    <a:pt x="483" y="114"/>
                  </a:cubicBezTo>
                  <a:cubicBezTo>
                    <a:pt x="563" y="114"/>
                    <a:pt x="563" y="114"/>
                    <a:pt x="563" y="114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481" y="99"/>
                    <a:pt x="481" y="99"/>
                    <a:pt x="481" y="99"/>
                  </a:cubicBezTo>
                  <a:cubicBezTo>
                    <a:pt x="475" y="106"/>
                    <a:pt x="466" y="115"/>
                    <a:pt x="464" y="116"/>
                  </a:cubicBezTo>
                  <a:cubicBezTo>
                    <a:pt x="461" y="116"/>
                    <a:pt x="432" y="116"/>
                    <a:pt x="421" y="116"/>
                  </a:cubicBezTo>
                  <a:cubicBezTo>
                    <a:pt x="418" y="106"/>
                    <a:pt x="409" y="98"/>
                    <a:pt x="398" y="98"/>
                  </a:cubicBezTo>
                  <a:cubicBezTo>
                    <a:pt x="386" y="98"/>
                    <a:pt x="376" y="106"/>
                    <a:pt x="374" y="117"/>
                  </a:cubicBezTo>
                  <a:cubicBezTo>
                    <a:pt x="357" y="117"/>
                    <a:pt x="357" y="117"/>
                    <a:pt x="357" y="117"/>
                  </a:cubicBezTo>
                  <a:cubicBezTo>
                    <a:pt x="357" y="83"/>
                    <a:pt x="357" y="83"/>
                    <a:pt x="357" y="83"/>
                  </a:cubicBezTo>
                  <a:cubicBezTo>
                    <a:pt x="308" y="83"/>
                    <a:pt x="308" y="83"/>
                    <a:pt x="308" y="83"/>
                  </a:cubicBezTo>
                  <a:cubicBezTo>
                    <a:pt x="308" y="117"/>
                    <a:pt x="308" y="117"/>
                    <a:pt x="308" y="117"/>
                  </a:cubicBezTo>
                  <a:cubicBezTo>
                    <a:pt x="295" y="117"/>
                    <a:pt x="295" y="117"/>
                    <a:pt x="295" y="117"/>
                  </a:cubicBezTo>
                  <a:cubicBezTo>
                    <a:pt x="293" y="106"/>
                    <a:pt x="283" y="98"/>
                    <a:pt x="271" y="98"/>
                  </a:cubicBezTo>
                  <a:cubicBezTo>
                    <a:pt x="260" y="98"/>
                    <a:pt x="251" y="105"/>
                    <a:pt x="249" y="115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40" y="150"/>
                    <a:pt x="40" y="150"/>
                    <a:pt x="40" y="150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40" y="208"/>
                    <a:pt x="40" y="208"/>
                    <a:pt x="40" y="208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63" y="161"/>
                    <a:pt x="63" y="161"/>
                    <a:pt x="63" y="161"/>
                  </a:cubicBezTo>
                  <a:cubicBezTo>
                    <a:pt x="63" y="208"/>
                    <a:pt x="63" y="208"/>
                    <a:pt x="63" y="208"/>
                  </a:cubicBezTo>
                  <a:cubicBezTo>
                    <a:pt x="103" y="208"/>
                    <a:pt x="103" y="208"/>
                    <a:pt x="103" y="208"/>
                  </a:cubicBezTo>
                  <a:cubicBezTo>
                    <a:pt x="103" y="136"/>
                    <a:pt x="103" y="136"/>
                    <a:pt x="103" y="136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3" y="133"/>
                    <a:pt x="93" y="129"/>
                    <a:pt x="93" y="126"/>
                  </a:cubicBezTo>
                  <a:cubicBezTo>
                    <a:pt x="103" y="126"/>
                    <a:pt x="232" y="126"/>
                    <a:pt x="248" y="126"/>
                  </a:cubicBezTo>
                  <a:cubicBezTo>
                    <a:pt x="251" y="137"/>
                    <a:pt x="260" y="145"/>
                    <a:pt x="271" y="145"/>
                  </a:cubicBezTo>
                  <a:cubicBezTo>
                    <a:pt x="282" y="145"/>
                    <a:pt x="291" y="138"/>
                    <a:pt x="294" y="128"/>
                  </a:cubicBezTo>
                  <a:cubicBezTo>
                    <a:pt x="308" y="128"/>
                    <a:pt x="308" y="128"/>
                    <a:pt x="308" y="128"/>
                  </a:cubicBezTo>
                  <a:cubicBezTo>
                    <a:pt x="308" y="155"/>
                    <a:pt x="308" y="155"/>
                    <a:pt x="308" y="155"/>
                  </a:cubicBezTo>
                  <a:cubicBezTo>
                    <a:pt x="357" y="155"/>
                    <a:pt x="357" y="155"/>
                    <a:pt x="357" y="155"/>
                  </a:cubicBezTo>
                  <a:lnTo>
                    <a:pt x="357" y="128"/>
                  </a:lnTo>
                  <a:close/>
                  <a:moveTo>
                    <a:pt x="398" y="111"/>
                  </a:moveTo>
                  <a:cubicBezTo>
                    <a:pt x="403" y="111"/>
                    <a:pt x="407" y="116"/>
                    <a:pt x="407" y="121"/>
                  </a:cubicBezTo>
                  <a:cubicBezTo>
                    <a:pt x="407" y="126"/>
                    <a:pt x="403" y="131"/>
                    <a:pt x="398" y="131"/>
                  </a:cubicBezTo>
                  <a:cubicBezTo>
                    <a:pt x="392" y="131"/>
                    <a:pt x="388" y="126"/>
                    <a:pt x="388" y="121"/>
                  </a:cubicBezTo>
                  <a:cubicBezTo>
                    <a:pt x="388" y="116"/>
                    <a:pt x="392" y="111"/>
                    <a:pt x="398" y="111"/>
                  </a:cubicBezTo>
                  <a:close/>
                  <a:moveTo>
                    <a:pt x="271" y="131"/>
                  </a:moveTo>
                  <a:cubicBezTo>
                    <a:pt x="266" y="131"/>
                    <a:pt x="262" y="126"/>
                    <a:pt x="262" y="121"/>
                  </a:cubicBezTo>
                  <a:cubicBezTo>
                    <a:pt x="262" y="116"/>
                    <a:pt x="266" y="111"/>
                    <a:pt x="271" y="111"/>
                  </a:cubicBezTo>
                  <a:cubicBezTo>
                    <a:pt x="277" y="111"/>
                    <a:pt x="281" y="116"/>
                    <a:pt x="281" y="121"/>
                  </a:cubicBezTo>
                  <a:cubicBezTo>
                    <a:pt x="281" y="126"/>
                    <a:pt x="277" y="131"/>
                    <a:pt x="271" y="13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3" name="Freeform 599"/>
            <p:cNvSpPr>
              <a:spLocks noEditPoints="1"/>
            </p:cNvSpPr>
            <p:nvPr/>
          </p:nvSpPr>
          <p:spPr bwMode="auto">
            <a:xfrm>
              <a:off x="7295051" y="2176755"/>
              <a:ext cx="1622013" cy="399670"/>
            </a:xfrm>
            <a:custGeom>
              <a:avLst/>
              <a:gdLst>
                <a:gd name="T0" fmla="*/ 462 w 771"/>
                <a:gd name="T1" fmla="*/ 0 h 172"/>
                <a:gd name="T2" fmla="*/ 462 w 771"/>
                <a:gd name="T3" fmla="*/ 34 h 172"/>
                <a:gd name="T4" fmla="*/ 47 w 771"/>
                <a:gd name="T5" fmla="*/ 34 h 172"/>
                <a:gd name="T6" fmla="*/ 23 w 771"/>
                <a:gd name="T7" fmla="*/ 11 h 172"/>
                <a:gd name="T8" fmla="*/ 0 w 771"/>
                <a:gd name="T9" fmla="*/ 34 h 172"/>
                <a:gd name="T10" fmla="*/ 23 w 771"/>
                <a:gd name="T11" fmla="*/ 58 h 172"/>
                <a:gd name="T12" fmla="*/ 44 w 771"/>
                <a:gd name="T13" fmla="*/ 45 h 172"/>
                <a:gd name="T14" fmla="*/ 473 w 771"/>
                <a:gd name="T15" fmla="*/ 45 h 172"/>
                <a:gd name="T16" fmla="*/ 473 w 771"/>
                <a:gd name="T17" fmla="*/ 11 h 172"/>
                <a:gd name="T18" fmla="*/ 748 w 771"/>
                <a:gd name="T19" fmla="*/ 11 h 172"/>
                <a:gd name="T20" fmla="*/ 748 w 771"/>
                <a:gd name="T21" fmla="*/ 59 h 172"/>
                <a:gd name="T22" fmla="*/ 739 w 771"/>
                <a:gd name="T23" fmla="*/ 59 h 172"/>
                <a:gd name="T24" fmla="*/ 739 w 771"/>
                <a:gd name="T25" fmla="*/ 172 h 172"/>
                <a:gd name="T26" fmla="*/ 771 w 771"/>
                <a:gd name="T27" fmla="*/ 172 h 172"/>
                <a:gd name="T28" fmla="*/ 771 w 771"/>
                <a:gd name="T29" fmla="*/ 59 h 172"/>
                <a:gd name="T30" fmla="*/ 759 w 771"/>
                <a:gd name="T31" fmla="*/ 59 h 172"/>
                <a:gd name="T32" fmla="*/ 759 w 771"/>
                <a:gd name="T33" fmla="*/ 0 h 172"/>
                <a:gd name="T34" fmla="*/ 462 w 771"/>
                <a:gd name="T35" fmla="*/ 0 h 172"/>
                <a:gd name="T36" fmla="*/ 23 w 771"/>
                <a:gd name="T37" fmla="*/ 44 h 172"/>
                <a:gd name="T38" fmla="*/ 14 w 771"/>
                <a:gd name="T39" fmla="*/ 34 h 172"/>
                <a:gd name="T40" fmla="*/ 23 w 771"/>
                <a:gd name="T41" fmla="*/ 25 h 172"/>
                <a:gd name="T42" fmla="*/ 33 w 771"/>
                <a:gd name="T43" fmla="*/ 34 h 172"/>
                <a:gd name="T44" fmla="*/ 23 w 771"/>
                <a:gd name="T45" fmla="*/ 4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1" h="172">
                  <a:moveTo>
                    <a:pt x="462" y="0"/>
                  </a:moveTo>
                  <a:cubicBezTo>
                    <a:pt x="462" y="0"/>
                    <a:pt x="462" y="26"/>
                    <a:pt x="462" y="34"/>
                  </a:cubicBezTo>
                  <a:cubicBezTo>
                    <a:pt x="452" y="34"/>
                    <a:pt x="98" y="34"/>
                    <a:pt x="47" y="34"/>
                  </a:cubicBezTo>
                  <a:cubicBezTo>
                    <a:pt x="47" y="21"/>
                    <a:pt x="36" y="11"/>
                    <a:pt x="23" y="11"/>
                  </a:cubicBezTo>
                  <a:cubicBezTo>
                    <a:pt x="10" y="11"/>
                    <a:pt x="0" y="21"/>
                    <a:pt x="0" y="34"/>
                  </a:cubicBezTo>
                  <a:cubicBezTo>
                    <a:pt x="0" y="47"/>
                    <a:pt x="10" y="58"/>
                    <a:pt x="23" y="58"/>
                  </a:cubicBezTo>
                  <a:cubicBezTo>
                    <a:pt x="33" y="58"/>
                    <a:pt x="41" y="52"/>
                    <a:pt x="44" y="45"/>
                  </a:cubicBezTo>
                  <a:cubicBezTo>
                    <a:pt x="473" y="45"/>
                    <a:pt x="473" y="45"/>
                    <a:pt x="473" y="45"/>
                  </a:cubicBezTo>
                  <a:cubicBezTo>
                    <a:pt x="473" y="45"/>
                    <a:pt x="473" y="19"/>
                    <a:pt x="473" y="11"/>
                  </a:cubicBezTo>
                  <a:cubicBezTo>
                    <a:pt x="483" y="11"/>
                    <a:pt x="738" y="11"/>
                    <a:pt x="748" y="11"/>
                  </a:cubicBezTo>
                  <a:cubicBezTo>
                    <a:pt x="748" y="18"/>
                    <a:pt x="748" y="45"/>
                    <a:pt x="748" y="59"/>
                  </a:cubicBezTo>
                  <a:cubicBezTo>
                    <a:pt x="739" y="59"/>
                    <a:pt x="739" y="59"/>
                    <a:pt x="739" y="59"/>
                  </a:cubicBezTo>
                  <a:cubicBezTo>
                    <a:pt x="739" y="172"/>
                    <a:pt x="739" y="172"/>
                    <a:pt x="739" y="172"/>
                  </a:cubicBezTo>
                  <a:cubicBezTo>
                    <a:pt x="771" y="172"/>
                    <a:pt x="771" y="172"/>
                    <a:pt x="771" y="172"/>
                  </a:cubicBezTo>
                  <a:cubicBezTo>
                    <a:pt x="771" y="59"/>
                    <a:pt x="771" y="59"/>
                    <a:pt x="771" y="59"/>
                  </a:cubicBezTo>
                  <a:cubicBezTo>
                    <a:pt x="759" y="59"/>
                    <a:pt x="759" y="59"/>
                    <a:pt x="759" y="59"/>
                  </a:cubicBezTo>
                  <a:cubicBezTo>
                    <a:pt x="759" y="0"/>
                    <a:pt x="759" y="0"/>
                    <a:pt x="759" y="0"/>
                  </a:cubicBezTo>
                  <a:lnTo>
                    <a:pt x="462" y="0"/>
                  </a:lnTo>
                  <a:close/>
                  <a:moveTo>
                    <a:pt x="23" y="44"/>
                  </a:moveTo>
                  <a:cubicBezTo>
                    <a:pt x="18" y="44"/>
                    <a:pt x="14" y="40"/>
                    <a:pt x="14" y="34"/>
                  </a:cubicBezTo>
                  <a:cubicBezTo>
                    <a:pt x="14" y="29"/>
                    <a:pt x="18" y="25"/>
                    <a:pt x="23" y="25"/>
                  </a:cubicBezTo>
                  <a:cubicBezTo>
                    <a:pt x="29" y="25"/>
                    <a:pt x="33" y="29"/>
                    <a:pt x="33" y="34"/>
                  </a:cubicBezTo>
                  <a:cubicBezTo>
                    <a:pt x="33" y="40"/>
                    <a:pt x="29" y="44"/>
                    <a:pt x="23" y="4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4" name="Freeform 600"/>
            <p:cNvSpPr>
              <a:spLocks noEditPoints="1"/>
            </p:cNvSpPr>
            <p:nvPr/>
          </p:nvSpPr>
          <p:spPr bwMode="auto">
            <a:xfrm>
              <a:off x="6892884" y="1883401"/>
              <a:ext cx="1037448" cy="351434"/>
            </a:xfrm>
            <a:custGeom>
              <a:avLst/>
              <a:gdLst>
                <a:gd name="T0" fmla="*/ 474 w 493"/>
                <a:gd name="T1" fmla="*/ 104 h 151"/>
                <a:gd name="T2" fmla="*/ 474 w 493"/>
                <a:gd name="T3" fmla="*/ 76 h 151"/>
                <a:gd name="T4" fmla="*/ 486 w 493"/>
                <a:gd name="T5" fmla="*/ 76 h 151"/>
                <a:gd name="T6" fmla="*/ 486 w 493"/>
                <a:gd name="T7" fmla="*/ 0 h 151"/>
                <a:gd name="T8" fmla="*/ 445 w 493"/>
                <a:gd name="T9" fmla="*/ 0 h 151"/>
                <a:gd name="T10" fmla="*/ 445 w 493"/>
                <a:gd name="T11" fmla="*/ 76 h 151"/>
                <a:gd name="T12" fmla="*/ 463 w 493"/>
                <a:gd name="T13" fmla="*/ 76 h 151"/>
                <a:gd name="T14" fmla="*/ 463 w 493"/>
                <a:gd name="T15" fmla="*/ 104 h 151"/>
                <a:gd name="T16" fmla="*/ 446 w 493"/>
                <a:gd name="T17" fmla="*/ 122 h 151"/>
                <a:gd name="T18" fmla="*/ 0 w 493"/>
                <a:gd name="T19" fmla="*/ 122 h 151"/>
                <a:gd name="T20" fmla="*/ 0 w 493"/>
                <a:gd name="T21" fmla="*/ 133 h 151"/>
                <a:gd name="T22" fmla="*/ 447 w 493"/>
                <a:gd name="T23" fmla="*/ 133 h 151"/>
                <a:gd name="T24" fmla="*/ 469 w 493"/>
                <a:gd name="T25" fmla="*/ 151 h 151"/>
                <a:gd name="T26" fmla="*/ 493 w 493"/>
                <a:gd name="T27" fmla="*/ 127 h 151"/>
                <a:gd name="T28" fmla="*/ 474 w 493"/>
                <a:gd name="T29" fmla="*/ 104 h 151"/>
                <a:gd name="T30" fmla="*/ 469 w 493"/>
                <a:gd name="T31" fmla="*/ 137 h 151"/>
                <a:gd name="T32" fmla="*/ 460 w 493"/>
                <a:gd name="T33" fmla="*/ 127 h 151"/>
                <a:gd name="T34" fmla="*/ 469 w 493"/>
                <a:gd name="T35" fmla="*/ 117 h 151"/>
                <a:gd name="T36" fmla="*/ 479 w 493"/>
                <a:gd name="T37" fmla="*/ 127 h 151"/>
                <a:gd name="T38" fmla="*/ 469 w 493"/>
                <a:gd name="T3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93" h="151">
                  <a:moveTo>
                    <a:pt x="474" y="104"/>
                  </a:moveTo>
                  <a:cubicBezTo>
                    <a:pt x="474" y="76"/>
                    <a:pt x="474" y="76"/>
                    <a:pt x="474" y="76"/>
                  </a:cubicBezTo>
                  <a:cubicBezTo>
                    <a:pt x="486" y="76"/>
                    <a:pt x="486" y="76"/>
                    <a:pt x="486" y="76"/>
                  </a:cubicBezTo>
                  <a:cubicBezTo>
                    <a:pt x="486" y="0"/>
                    <a:pt x="486" y="0"/>
                    <a:pt x="486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445" y="76"/>
                    <a:pt x="445" y="76"/>
                    <a:pt x="445" y="76"/>
                  </a:cubicBezTo>
                  <a:cubicBezTo>
                    <a:pt x="463" y="76"/>
                    <a:pt x="463" y="76"/>
                    <a:pt x="463" y="76"/>
                  </a:cubicBezTo>
                  <a:cubicBezTo>
                    <a:pt x="463" y="104"/>
                    <a:pt x="463" y="104"/>
                    <a:pt x="463" y="104"/>
                  </a:cubicBezTo>
                  <a:cubicBezTo>
                    <a:pt x="455" y="107"/>
                    <a:pt x="448" y="114"/>
                    <a:pt x="446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447" y="133"/>
                    <a:pt x="447" y="133"/>
                    <a:pt x="447" y="133"/>
                  </a:cubicBezTo>
                  <a:cubicBezTo>
                    <a:pt x="450" y="143"/>
                    <a:pt x="459" y="151"/>
                    <a:pt x="469" y="151"/>
                  </a:cubicBezTo>
                  <a:cubicBezTo>
                    <a:pt x="482" y="151"/>
                    <a:pt x="493" y="140"/>
                    <a:pt x="493" y="127"/>
                  </a:cubicBezTo>
                  <a:cubicBezTo>
                    <a:pt x="493" y="116"/>
                    <a:pt x="485" y="106"/>
                    <a:pt x="474" y="104"/>
                  </a:cubicBezTo>
                  <a:close/>
                  <a:moveTo>
                    <a:pt x="469" y="137"/>
                  </a:moveTo>
                  <a:cubicBezTo>
                    <a:pt x="464" y="137"/>
                    <a:pt x="460" y="132"/>
                    <a:pt x="460" y="127"/>
                  </a:cubicBezTo>
                  <a:cubicBezTo>
                    <a:pt x="460" y="122"/>
                    <a:pt x="464" y="117"/>
                    <a:pt x="469" y="117"/>
                  </a:cubicBezTo>
                  <a:cubicBezTo>
                    <a:pt x="475" y="117"/>
                    <a:pt x="479" y="122"/>
                    <a:pt x="479" y="127"/>
                  </a:cubicBezTo>
                  <a:cubicBezTo>
                    <a:pt x="479" y="132"/>
                    <a:pt x="475" y="137"/>
                    <a:pt x="469" y="13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5" name="Freeform 601"/>
            <p:cNvSpPr>
              <a:spLocks noEditPoints="1"/>
            </p:cNvSpPr>
            <p:nvPr/>
          </p:nvSpPr>
          <p:spPr bwMode="auto">
            <a:xfrm>
              <a:off x="7168706" y="2255507"/>
              <a:ext cx="1478763" cy="320918"/>
            </a:xfrm>
            <a:custGeom>
              <a:avLst/>
              <a:gdLst>
                <a:gd name="T0" fmla="*/ 550 w 703"/>
                <a:gd name="T1" fmla="*/ 0 h 138"/>
                <a:gd name="T2" fmla="*/ 550 w 703"/>
                <a:gd name="T3" fmla="*/ 29 h 138"/>
                <a:gd name="T4" fmla="*/ 46 w 703"/>
                <a:gd name="T5" fmla="*/ 29 h 138"/>
                <a:gd name="T6" fmla="*/ 24 w 703"/>
                <a:gd name="T7" fmla="*/ 11 h 138"/>
                <a:gd name="T8" fmla="*/ 0 w 703"/>
                <a:gd name="T9" fmla="*/ 35 h 138"/>
                <a:gd name="T10" fmla="*/ 24 w 703"/>
                <a:gd name="T11" fmla="*/ 59 h 138"/>
                <a:gd name="T12" fmla="*/ 47 w 703"/>
                <a:gd name="T13" fmla="*/ 40 h 138"/>
                <a:gd name="T14" fmla="*/ 561 w 703"/>
                <a:gd name="T15" fmla="*/ 40 h 138"/>
                <a:gd name="T16" fmla="*/ 561 w 703"/>
                <a:gd name="T17" fmla="*/ 11 h 138"/>
                <a:gd name="T18" fmla="*/ 680 w 703"/>
                <a:gd name="T19" fmla="*/ 11 h 138"/>
                <a:gd name="T20" fmla="*/ 680 w 703"/>
                <a:gd name="T21" fmla="*/ 25 h 138"/>
                <a:gd name="T22" fmla="*/ 670 w 703"/>
                <a:gd name="T23" fmla="*/ 25 h 138"/>
                <a:gd name="T24" fmla="*/ 670 w 703"/>
                <a:gd name="T25" fmla="*/ 138 h 138"/>
                <a:gd name="T26" fmla="*/ 703 w 703"/>
                <a:gd name="T27" fmla="*/ 138 h 138"/>
                <a:gd name="T28" fmla="*/ 703 w 703"/>
                <a:gd name="T29" fmla="*/ 25 h 138"/>
                <a:gd name="T30" fmla="*/ 691 w 703"/>
                <a:gd name="T31" fmla="*/ 25 h 138"/>
                <a:gd name="T32" fmla="*/ 691 w 703"/>
                <a:gd name="T33" fmla="*/ 0 h 138"/>
                <a:gd name="T34" fmla="*/ 550 w 703"/>
                <a:gd name="T35" fmla="*/ 0 h 138"/>
                <a:gd name="T36" fmla="*/ 24 w 703"/>
                <a:gd name="T37" fmla="*/ 45 h 138"/>
                <a:gd name="T38" fmla="*/ 14 w 703"/>
                <a:gd name="T39" fmla="*/ 35 h 138"/>
                <a:gd name="T40" fmla="*/ 24 w 703"/>
                <a:gd name="T41" fmla="*/ 25 h 138"/>
                <a:gd name="T42" fmla="*/ 33 w 703"/>
                <a:gd name="T43" fmla="*/ 35 h 138"/>
                <a:gd name="T44" fmla="*/ 24 w 703"/>
                <a:gd name="T45" fmla="*/ 4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03" h="138">
                  <a:moveTo>
                    <a:pt x="550" y="0"/>
                  </a:moveTo>
                  <a:cubicBezTo>
                    <a:pt x="550" y="0"/>
                    <a:pt x="550" y="22"/>
                    <a:pt x="550" y="29"/>
                  </a:cubicBezTo>
                  <a:cubicBezTo>
                    <a:pt x="540" y="29"/>
                    <a:pt x="93" y="29"/>
                    <a:pt x="46" y="29"/>
                  </a:cubicBezTo>
                  <a:cubicBezTo>
                    <a:pt x="44" y="19"/>
                    <a:pt x="35" y="11"/>
                    <a:pt x="24" y="11"/>
                  </a:cubicBezTo>
                  <a:cubicBezTo>
                    <a:pt x="11" y="11"/>
                    <a:pt x="0" y="22"/>
                    <a:pt x="0" y="35"/>
                  </a:cubicBezTo>
                  <a:cubicBezTo>
                    <a:pt x="0" y="48"/>
                    <a:pt x="11" y="59"/>
                    <a:pt x="24" y="59"/>
                  </a:cubicBezTo>
                  <a:cubicBezTo>
                    <a:pt x="35" y="59"/>
                    <a:pt x="45" y="50"/>
                    <a:pt x="47" y="40"/>
                  </a:cubicBezTo>
                  <a:cubicBezTo>
                    <a:pt x="561" y="40"/>
                    <a:pt x="561" y="40"/>
                    <a:pt x="561" y="40"/>
                  </a:cubicBezTo>
                  <a:cubicBezTo>
                    <a:pt x="561" y="40"/>
                    <a:pt x="561" y="18"/>
                    <a:pt x="561" y="11"/>
                  </a:cubicBezTo>
                  <a:cubicBezTo>
                    <a:pt x="571" y="11"/>
                    <a:pt x="671" y="11"/>
                    <a:pt x="680" y="11"/>
                  </a:cubicBezTo>
                  <a:cubicBezTo>
                    <a:pt x="680" y="15"/>
                    <a:pt x="680" y="20"/>
                    <a:pt x="680" y="25"/>
                  </a:cubicBezTo>
                  <a:cubicBezTo>
                    <a:pt x="670" y="25"/>
                    <a:pt x="670" y="25"/>
                    <a:pt x="670" y="25"/>
                  </a:cubicBezTo>
                  <a:cubicBezTo>
                    <a:pt x="670" y="138"/>
                    <a:pt x="670" y="138"/>
                    <a:pt x="670" y="138"/>
                  </a:cubicBezTo>
                  <a:cubicBezTo>
                    <a:pt x="703" y="138"/>
                    <a:pt x="703" y="138"/>
                    <a:pt x="703" y="138"/>
                  </a:cubicBezTo>
                  <a:cubicBezTo>
                    <a:pt x="703" y="25"/>
                    <a:pt x="703" y="25"/>
                    <a:pt x="703" y="25"/>
                  </a:cubicBezTo>
                  <a:cubicBezTo>
                    <a:pt x="691" y="25"/>
                    <a:pt x="691" y="25"/>
                    <a:pt x="691" y="25"/>
                  </a:cubicBezTo>
                  <a:cubicBezTo>
                    <a:pt x="691" y="0"/>
                    <a:pt x="691" y="0"/>
                    <a:pt x="691" y="0"/>
                  </a:cubicBezTo>
                  <a:lnTo>
                    <a:pt x="550" y="0"/>
                  </a:lnTo>
                  <a:close/>
                  <a:moveTo>
                    <a:pt x="24" y="45"/>
                  </a:moveTo>
                  <a:cubicBezTo>
                    <a:pt x="18" y="45"/>
                    <a:pt x="14" y="40"/>
                    <a:pt x="14" y="35"/>
                  </a:cubicBezTo>
                  <a:cubicBezTo>
                    <a:pt x="14" y="30"/>
                    <a:pt x="18" y="25"/>
                    <a:pt x="24" y="25"/>
                  </a:cubicBezTo>
                  <a:cubicBezTo>
                    <a:pt x="29" y="25"/>
                    <a:pt x="33" y="30"/>
                    <a:pt x="33" y="35"/>
                  </a:cubicBezTo>
                  <a:cubicBezTo>
                    <a:pt x="33" y="40"/>
                    <a:pt x="29" y="45"/>
                    <a:pt x="24" y="4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6" name="Freeform 602"/>
            <p:cNvSpPr>
              <a:spLocks/>
            </p:cNvSpPr>
            <p:nvPr/>
          </p:nvSpPr>
          <p:spPr bwMode="auto">
            <a:xfrm>
              <a:off x="6892884" y="2313587"/>
              <a:ext cx="1623791" cy="262838"/>
            </a:xfrm>
            <a:custGeom>
              <a:avLst/>
              <a:gdLst>
                <a:gd name="T0" fmla="*/ 1747 w 1825"/>
                <a:gd name="T1" fmla="*/ 0 h 267"/>
                <a:gd name="T2" fmla="*/ 1747 w 1825"/>
                <a:gd name="T3" fmla="*/ 107 h 267"/>
                <a:gd name="T4" fmla="*/ 0 w 1825"/>
                <a:gd name="T5" fmla="*/ 107 h 267"/>
                <a:gd name="T6" fmla="*/ 0 w 1825"/>
                <a:gd name="T7" fmla="*/ 133 h 267"/>
                <a:gd name="T8" fmla="*/ 1747 w 1825"/>
                <a:gd name="T9" fmla="*/ 133 h 267"/>
                <a:gd name="T10" fmla="*/ 1747 w 1825"/>
                <a:gd name="T11" fmla="*/ 267 h 267"/>
                <a:gd name="T12" fmla="*/ 1825 w 1825"/>
                <a:gd name="T13" fmla="*/ 267 h 267"/>
                <a:gd name="T14" fmla="*/ 1825 w 1825"/>
                <a:gd name="T15" fmla="*/ 0 h 267"/>
                <a:gd name="T16" fmla="*/ 1747 w 1825"/>
                <a:gd name="T17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5" h="267">
                  <a:moveTo>
                    <a:pt x="1747" y="0"/>
                  </a:moveTo>
                  <a:lnTo>
                    <a:pt x="1747" y="107"/>
                  </a:lnTo>
                  <a:lnTo>
                    <a:pt x="0" y="107"/>
                  </a:lnTo>
                  <a:lnTo>
                    <a:pt x="0" y="133"/>
                  </a:lnTo>
                  <a:lnTo>
                    <a:pt x="1747" y="133"/>
                  </a:lnTo>
                  <a:lnTo>
                    <a:pt x="1747" y="267"/>
                  </a:lnTo>
                  <a:lnTo>
                    <a:pt x="1825" y="267"/>
                  </a:lnTo>
                  <a:lnTo>
                    <a:pt x="1825" y="0"/>
                  </a:lnTo>
                  <a:lnTo>
                    <a:pt x="1747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7" name="Freeform 405"/>
            <p:cNvSpPr>
              <a:spLocks noEditPoints="1"/>
            </p:cNvSpPr>
            <p:nvPr/>
          </p:nvSpPr>
          <p:spPr bwMode="auto">
            <a:xfrm>
              <a:off x="5817180" y="5980515"/>
              <a:ext cx="176170" cy="192944"/>
            </a:xfrm>
            <a:custGeom>
              <a:avLst/>
              <a:gdLst>
                <a:gd name="T0" fmla="*/ 0 w 84"/>
                <a:gd name="T1" fmla="*/ 42 h 83"/>
                <a:gd name="T2" fmla="*/ 42 w 84"/>
                <a:gd name="T3" fmla="*/ 83 h 83"/>
                <a:gd name="T4" fmla="*/ 84 w 84"/>
                <a:gd name="T5" fmla="*/ 42 h 83"/>
                <a:gd name="T6" fmla="*/ 42 w 84"/>
                <a:gd name="T7" fmla="*/ 0 h 83"/>
                <a:gd name="T8" fmla="*/ 0 w 84"/>
                <a:gd name="T9" fmla="*/ 42 h 83"/>
                <a:gd name="T10" fmla="*/ 61 w 84"/>
                <a:gd name="T11" fmla="*/ 42 h 83"/>
                <a:gd name="T12" fmla="*/ 42 w 84"/>
                <a:gd name="T13" fmla="*/ 61 h 83"/>
                <a:gd name="T14" fmla="*/ 23 w 84"/>
                <a:gd name="T15" fmla="*/ 42 h 83"/>
                <a:gd name="T16" fmla="*/ 42 w 84"/>
                <a:gd name="T17" fmla="*/ 22 h 83"/>
                <a:gd name="T18" fmla="*/ 61 w 84"/>
                <a:gd name="T19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3">
                  <a:moveTo>
                    <a:pt x="0" y="42"/>
                  </a:moveTo>
                  <a:cubicBezTo>
                    <a:pt x="0" y="65"/>
                    <a:pt x="19" y="83"/>
                    <a:pt x="42" y="83"/>
                  </a:cubicBezTo>
                  <a:cubicBezTo>
                    <a:pt x="65" y="83"/>
                    <a:pt x="84" y="65"/>
                    <a:pt x="84" y="42"/>
                  </a:cubicBezTo>
                  <a:cubicBezTo>
                    <a:pt x="84" y="19"/>
                    <a:pt x="65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lose/>
                  <a:moveTo>
                    <a:pt x="61" y="42"/>
                  </a:moveTo>
                  <a:cubicBezTo>
                    <a:pt x="61" y="52"/>
                    <a:pt x="53" y="61"/>
                    <a:pt x="42" y="61"/>
                  </a:cubicBezTo>
                  <a:cubicBezTo>
                    <a:pt x="31" y="61"/>
                    <a:pt x="23" y="52"/>
                    <a:pt x="23" y="42"/>
                  </a:cubicBezTo>
                  <a:cubicBezTo>
                    <a:pt x="23" y="31"/>
                    <a:pt x="31" y="22"/>
                    <a:pt x="42" y="22"/>
                  </a:cubicBezTo>
                  <a:cubicBezTo>
                    <a:pt x="53" y="22"/>
                    <a:pt x="61" y="31"/>
                    <a:pt x="61" y="4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8" name="Freeform 406"/>
            <p:cNvSpPr>
              <a:spLocks/>
            </p:cNvSpPr>
            <p:nvPr/>
          </p:nvSpPr>
          <p:spPr bwMode="auto">
            <a:xfrm>
              <a:off x="1" y="4991183"/>
              <a:ext cx="143250" cy="206726"/>
            </a:xfrm>
            <a:custGeom>
              <a:avLst/>
              <a:gdLst>
                <a:gd name="T0" fmla="*/ 24 w 68"/>
                <a:gd name="T1" fmla="*/ 0 h 89"/>
                <a:gd name="T2" fmla="*/ 0 w 68"/>
                <a:gd name="T3" fmla="*/ 7 h 89"/>
                <a:gd name="T4" fmla="*/ 0 w 68"/>
                <a:gd name="T5" fmla="*/ 31 h 89"/>
                <a:gd name="T6" fmla="*/ 24 w 68"/>
                <a:gd name="T7" fmla="*/ 16 h 89"/>
                <a:gd name="T8" fmla="*/ 52 w 68"/>
                <a:gd name="T9" fmla="*/ 44 h 89"/>
                <a:gd name="T10" fmla="*/ 24 w 68"/>
                <a:gd name="T11" fmla="*/ 72 h 89"/>
                <a:gd name="T12" fmla="*/ 0 w 68"/>
                <a:gd name="T13" fmla="*/ 57 h 89"/>
                <a:gd name="T14" fmla="*/ 0 w 68"/>
                <a:gd name="T15" fmla="*/ 81 h 89"/>
                <a:gd name="T16" fmla="*/ 24 w 68"/>
                <a:gd name="T17" fmla="*/ 89 h 89"/>
                <a:gd name="T18" fmla="*/ 68 w 68"/>
                <a:gd name="T19" fmla="*/ 44 h 89"/>
                <a:gd name="T20" fmla="*/ 24 w 68"/>
                <a:gd name="T2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89">
                  <a:moveTo>
                    <a:pt x="24" y="0"/>
                  </a:moveTo>
                  <a:cubicBezTo>
                    <a:pt x="15" y="0"/>
                    <a:pt x="7" y="2"/>
                    <a:pt x="0" y="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4" y="22"/>
                    <a:pt x="13" y="16"/>
                    <a:pt x="24" y="16"/>
                  </a:cubicBezTo>
                  <a:cubicBezTo>
                    <a:pt x="39" y="16"/>
                    <a:pt x="52" y="29"/>
                    <a:pt x="52" y="44"/>
                  </a:cubicBezTo>
                  <a:cubicBezTo>
                    <a:pt x="52" y="59"/>
                    <a:pt x="39" y="72"/>
                    <a:pt x="24" y="72"/>
                  </a:cubicBezTo>
                  <a:cubicBezTo>
                    <a:pt x="13" y="72"/>
                    <a:pt x="4" y="66"/>
                    <a:pt x="0" y="5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7" y="86"/>
                    <a:pt x="15" y="89"/>
                    <a:pt x="24" y="89"/>
                  </a:cubicBezTo>
                  <a:cubicBezTo>
                    <a:pt x="48" y="89"/>
                    <a:pt x="68" y="69"/>
                    <a:pt x="68" y="44"/>
                  </a:cubicBezTo>
                  <a:cubicBezTo>
                    <a:pt x="68" y="20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69" name="Freeform 407"/>
            <p:cNvSpPr>
              <a:spLocks noEditPoints="1"/>
            </p:cNvSpPr>
            <p:nvPr/>
          </p:nvSpPr>
          <p:spPr bwMode="auto">
            <a:xfrm>
              <a:off x="263367" y="5724569"/>
              <a:ext cx="4962130" cy="875140"/>
            </a:xfrm>
            <a:custGeom>
              <a:avLst/>
              <a:gdLst>
                <a:gd name="T0" fmla="*/ 2359 w 2359"/>
                <a:gd name="T1" fmla="*/ 180 h 376"/>
                <a:gd name="T2" fmla="*/ 2312 w 2359"/>
                <a:gd name="T3" fmla="*/ 176 h 376"/>
                <a:gd name="T4" fmla="*/ 2083 w 2359"/>
                <a:gd name="T5" fmla="*/ 157 h 376"/>
                <a:gd name="T6" fmla="*/ 2063 w 2359"/>
                <a:gd name="T7" fmla="*/ 193 h 376"/>
                <a:gd name="T8" fmla="*/ 1571 w 2359"/>
                <a:gd name="T9" fmla="*/ 244 h 376"/>
                <a:gd name="T10" fmla="*/ 1324 w 2359"/>
                <a:gd name="T11" fmla="*/ 280 h 376"/>
                <a:gd name="T12" fmla="*/ 1257 w 2359"/>
                <a:gd name="T13" fmla="*/ 250 h 376"/>
                <a:gd name="T14" fmla="*/ 1235 w 2359"/>
                <a:gd name="T15" fmla="*/ 134 h 376"/>
                <a:gd name="T16" fmla="*/ 1201 w 2359"/>
                <a:gd name="T17" fmla="*/ 97 h 376"/>
                <a:gd name="T18" fmla="*/ 1193 w 2359"/>
                <a:gd name="T19" fmla="*/ 52 h 376"/>
                <a:gd name="T20" fmla="*/ 1103 w 2359"/>
                <a:gd name="T21" fmla="*/ 71 h 376"/>
                <a:gd name="T22" fmla="*/ 1072 w 2359"/>
                <a:gd name="T23" fmla="*/ 49 h 376"/>
                <a:gd name="T24" fmla="*/ 877 w 2359"/>
                <a:gd name="T25" fmla="*/ 0 h 376"/>
                <a:gd name="T26" fmla="*/ 478 w 2359"/>
                <a:gd name="T27" fmla="*/ 135 h 376"/>
                <a:gd name="T28" fmla="*/ 57 w 2359"/>
                <a:gd name="T29" fmla="*/ 99 h 376"/>
                <a:gd name="T30" fmla="*/ 25 w 2359"/>
                <a:gd name="T31" fmla="*/ 158 h 376"/>
                <a:gd name="T32" fmla="*/ 9 w 2359"/>
                <a:gd name="T33" fmla="*/ 233 h 376"/>
                <a:gd name="T34" fmla="*/ 22 w 2359"/>
                <a:gd name="T35" fmla="*/ 284 h 376"/>
                <a:gd name="T36" fmla="*/ 0 w 2359"/>
                <a:gd name="T37" fmla="*/ 360 h 376"/>
                <a:gd name="T38" fmla="*/ 40 w 2359"/>
                <a:gd name="T39" fmla="*/ 318 h 376"/>
                <a:gd name="T40" fmla="*/ 400 w 2359"/>
                <a:gd name="T41" fmla="*/ 329 h 376"/>
                <a:gd name="T42" fmla="*/ 404 w 2359"/>
                <a:gd name="T43" fmla="*/ 376 h 376"/>
                <a:gd name="T44" fmla="*/ 411 w 2359"/>
                <a:gd name="T45" fmla="*/ 330 h 376"/>
                <a:gd name="T46" fmla="*/ 40 w 2359"/>
                <a:gd name="T47" fmla="*/ 307 h 376"/>
                <a:gd name="T48" fmla="*/ 33 w 2359"/>
                <a:gd name="T49" fmla="*/ 284 h 376"/>
                <a:gd name="T50" fmla="*/ 50 w 2359"/>
                <a:gd name="T51" fmla="*/ 233 h 376"/>
                <a:gd name="T52" fmla="*/ 35 w 2359"/>
                <a:gd name="T53" fmla="*/ 158 h 376"/>
                <a:gd name="T54" fmla="*/ 61 w 2359"/>
                <a:gd name="T55" fmla="*/ 110 h 376"/>
                <a:gd name="T56" fmla="*/ 473 w 2359"/>
                <a:gd name="T57" fmla="*/ 145 h 376"/>
                <a:gd name="T58" fmla="*/ 888 w 2359"/>
                <a:gd name="T59" fmla="*/ 11 h 376"/>
                <a:gd name="T60" fmla="*/ 1061 w 2359"/>
                <a:gd name="T61" fmla="*/ 49 h 376"/>
                <a:gd name="T62" fmla="*/ 1040 w 2359"/>
                <a:gd name="T63" fmla="*/ 123 h 376"/>
                <a:gd name="T64" fmla="*/ 1103 w 2359"/>
                <a:gd name="T65" fmla="*/ 82 h 376"/>
                <a:gd name="T66" fmla="*/ 1190 w 2359"/>
                <a:gd name="T67" fmla="*/ 98 h 376"/>
                <a:gd name="T68" fmla="*/ 1154 w 2359"/>
                <a:gd name="T69" fmla="*/ 134 h 376"/>
                <a:gd name="T70" fmla="*/ 1227 w 2359"/>
                <a:gd name="T71" fmla="*/ 235 h 376"/>
                <a:gd name="T72" fmla="*/ 1289 w 2359"/>
                <a:gd name="T73" fmla="*/ 261 h 376"/>
                <a:gd name="T74" fmla="*/ 1539 w 2359"/>
                <a:gd name="T75" fmla="*/ 291 h 376"/>
                <a:gd name="T76" fmla="*/ 2017 w 2359"/>
                <a:gd name="T77" fmla="*/ 255 h 376"/>
                <a:gd name="T78" fmla="*/ 2083 w 2359"/>
                <a:gd name="T79" fmla="*/ 204 h 376"/>
                <a:gd name="T80" fmla="*/ 2313 w 2359"/>
                <a:gd name="T81" fmla="*/ 187 h 376"/>
                <a:gd name="T82" fmla="*/ 2335 w 2359"/>
                <a:gd name="T83" fmla="*/ 171 h 376"/>
                <a:gd name="T84" fmla="*/ 2335 w 2359"/>
                <a:gd name="T85" fmla="*/ 190 h 376"/>
                <a:gd name="T86" fmla="*/ 2335 w 2359"/>
                <a:gd name="T87" fmla="*/ 171 h 376"/>
                <a:gd name="T88" fmla="*/ 404 w 2359"/>
                <a:gd name="T89" fmla="*/ 362 h 376"/>
                <a:gd name="T90" fmla="*/ 404 w 2359"/>
                <a:gd name="T91" fmla="*/ 343 h 376"/>
                <a:gd name="T92" fmla="*/ 1193 w 2359"/>
                <a:gd name="T93" fmla="*/ 85 h 376"/>
                <a:gd name="T94" fmla="*/ 1193 w 2359"/>
                <a:gd name="T95" fmla="*/ 65 h 376"/>
                <a:gd name="T96" fmla="*/ 1193 w 2359"/>
                <a:gd name="T97" fmla="*/ 85 h 376"/>
                <a:gd name="T98" fmla="*/ 2073 w 2359"/>
                <a:gd name="T99" fmla="*/ 180 h 376"/>
                <a:gd name="T100" fmla="*/ 2093 w 2359"/>
                <a:gd name="T101" fmla="*/ 18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59" h="376">
                  <a:moveTo>
                    <a:pt x="2335" y="204"/>
                  </a:moveTo>
                  <a:cubicBezTo>
                    <a:pt x="2348" y="204"/>
                    <a:pt x="2359" y="193"/>
                    <a:pt x="2359" y="180"/>
                  </a:cubicBezTo>
                  <a:cubicBezTo>
                    <a:pt x="2359" y="167"/>
                    <a:pt x="2348" y="157"/>
                    <a:pt x="2335" y="157"/>
                  </a:cubicBezTo>
                  <a:cubicBezTo>
                    <a:pt x="2324" y="157"/>
                    <a:pt x="2314" y="165"/>
                    <a:pt x="2312" y="176"/>
                  </a:cubicBezTo>
                  <a:cubicBezTo>
                    <a:pt x="2106" y="176"/>
                    <a:pt x="2106" y="176"/>
                    <a:pt x="2106" y="176"/>
                  </a:cubicBezTo>
                  <a:cubicBezTo>
                    <a:pt x="2104" y="165"/>
                    <a:pt x="2095" y="157"/>
                    <a:pt x="2083" y="157"/>
                  </a:cubicBezTo>
                  <a:cubicBezTo>
                    <a:pt x="2070" y="157"/>
                    <a:pt x="2060" y="167"/>
                    <a:pt x="2060" y="180"/>
                  </a:cubicBezTo>
                  <a:cubicBezTo>
                    <a:pt x="2060" y="185"/>
                    <a:pt x="2061" y="189"/>
                    <a:pt x="2063" y="193"/>
                  </a:cubicBezTo>
                  <a:cubicBezTo>
                    <a:pt x="2052" y="204"/>
                    <a:pt x="2015" y="242"/>
                    <a:pt x="2012" y="244"/>
                  </a:cubicBezTo>
                  <a:cubicBezTo>
                    <a:pt x="2008" y="244"/>
                    <a:pt x="1571" y="244"/>
                    <a:pt x="1571" y="244"/>
                  </a:cubicBezTo>
                  <a:cubicBezTo>
                    <a:pt x="1571" y="244"/>
                    <a:pt x="1538" y="277"/>
                    <a:pt x="1535" y="280"/>
                  </a:cubicBezTo>
                  <a:cubicBezTo>
                    <a:pt x="1530" y="280"/>
                    <a:pt x="1328" y="280"/>
                    <a:pt x="1324" y="280"/>
                  </a:cubicBezTo>
                  <a:cubicBezTo>
                    <a:pt x="1321" y="277"/>
                    <a:pt x="1294" y="250"/>
                    <a:pt x="1294" y="250"/>
                  </a:cubicBezTo>
                  <a:cubicBezTo>
                    <a:pt x="1294" y="250"/>
                    <a:pt x="1261" y="250"/>
                    <a:pt x="1257" y="250"/>
                  </a:cubicBezTo>
                  <a:cubicBezTo>
                    <a:pt x="1255" y="248"/>
                    <a:pt x="1242" y="234"/>
                    <a:pt x="1235" y="227"/>
                  </a:cubicBezTo>
                  <a:cubicBezTo>
                    <a:pt x="1235" y="134"/>
                    <a:pt x="1235" y="134"/>
                    <a:pt x="1235" y="134"/>
                  </a:cubicBezTo>
                  <a:cubicBezTo>
                    <a:pt x="1201" y="134"/>
                    <a:pt x="1201" y="134"/>
                    <a:pt x="1201" y="134"/>
                  </a:cubicBezTo>
                  <a:cubicBezTo>
                    <a:pt x="1201" y="97"/>
                    <a:pt x="1201" y="97"/>
                    <a:pt x="1201" y="97"/>
                  </a:cubicBezTo>
                  <a:cubicBezTo>
                    <a:pt x="1210" y="94"/>
                    <a:pt x="1217" y="85"/>
                    <a:pt x="1217" y="75"/>
                  </a:cubicBezTo>
                  <a:cubicBezTo>
                    <a:pt x="1217" y="62"/>
                    <a:pt x="1206" y="52"/>
                    <a:pt x="1193" y="52"/>
                  </a:cubicBezTo>
                  <a:cubicBezTo>
                    <a:pt x="1181" y="52"/>
                    <a:pt x="1172" y="60"/>
                    <a:pt x="1170" y="71"/>
                  </a:cubicBezTo>
                  <a:cubicBezTo>
                    <a:pt x="1103" y="71"/>
                    <a:pt x="1103" y="71"/>
                    <a:pt x="1103" y="71"/>
                  </a:cubicBezTo>
                  <a:cubicBezTo>
                    <a:pt x="1103" y="49"/>
                    <a:pt x="1103" y="49"/>
                    <a:pt x="1103" y="49"/>
                  </a:cubicBezTo>
                  <a:cubicBezTo>
                    <a:pt x="1072" y="49"/>
                    <a:pt x="1072" y="49"/>
                    <a:pt x="1072" y="49"/>
                  </a:cubicBezTo>
                  <a:cubicBezTo>
                    <a:pt x="1072" y="0"/>
                    <a:pt x="1072" y="0"/>
                    <a:pt x="1072" y="0"/>
                  </a:cubicBezTo>
                  <a:cubicBezTo>
                    <a:pt x="877" y="0"/>
                    <a:pt x="877" y="0"/>
                    <a:pt x="877" y="0"/>
                  </a:cubicBezTo>
                  <a:cubicBezTo>
                    <a:pt x="877" y="0"/>
                    <a:pt x="877" y="124"/>
                    <a:pt x="877" y="135"/>
                  </a:cubicBezTo>
                  <a:cubicBezTo>
                    <a:pt x="866" y="135"/>
                    <a:pt x="482" y="135"/>
                    <a:pt x="478" y="135"/>
                  </a:cubicBezTo>
                  <a:cubicBezTo>
                    <a:pt x="475" y="132"/>
                    <a:pt x="442" y="99"/>
                    <a:pt x="442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25" y="131"/>
                    <a:pt x="25" y="131"/>
                    <a:pt x="25" y="131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233"/>
                    <a:pt x="9" y="233"/>
                    <a:pt x="9" y="233"/>
                  </a:cubicBezTo>
                  <a:cubicBezTo>
                    <a:pt x="22" y="233"/>
                    <a:pt x="22" y="233"/>
                    <a:pt x="22" y="233"/>
                  </a:cubicBezTo>
                  <a:cubicBezTo>
                    <a:pt x="22" y="284"/>
                    <a:pt x="22" y="284"/>
                    <a:pt x="22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40" y="360"/>
                    <a:pt x="40" y="360"/>
                    <a:pt x="40" y="360"/>
                  </a:cubicBezTo>
                  <a:cubicBezTo>
                    <a:pt x="40" y="318"/>
                    <a:pt x="40" y="318"/>
                    <a:pt x="40" y="318"/>
                  </a:cubicBezTo>
                  <a:cubicBezTo>
                    <a:pt x="91" y="318"/>
                    <a:pt x="390" y="318"/>
                    <a:pt x="400" y="318"/>
                  </a:cubicBezTo>
                  <a:cubicBezTo>
                    <a:pt x="400" y="322"/>
                    <a:pt x="400" y="326"/>
                    <a:pt x="400" y="329"/>
                  </a:cubicBezTo>
                  <a:cubicBezTo>
                    <a:pt x="389" y="331"/>
                    <a:pt x="381" y="341"/>
                    <a:pt x="381" y="352"/>
                  </a:cubicBezTo>
                  <a:cubicBezTo>
                    <a:pt x="381" y="365"/>
                    <a:pt x="391" y="376"/>
                    <a:pt x="404" y="376"/>
                  </a:cubicBezTo>
                  <a:cubicBezTo>
                    <a:pt x="417" y="376"/>
                    <a:pt x="428" y="365"/>
                    <a:pt x="428" y="352"/>
                  </a:cubicBezTo>
                  <a:cubicBezTo>
                    <a:pt x="428" y="342"/>
                    <a:pt x="421" y="333"/>
                    <a:pt x="411" y="330"/>
                  </a:cubicBezTo>
                  <a:cubicBezTo>
                    <a:pt x="411" y="307"/>
                    <a:pt x="411" y="307"/>
                    <a:pt x="411" y="307"/>
                  </a:cubicBezTo>
                  <a:cubicBezTo>
                    <a:pt x="40" y="307"/>
                    <a:pt x="40" y="307"/>
                    <a:pt x="40" y="307"/>
                  </a:cubicBezTo>
                  <a:cubicBezTo>
                    <a:pt x="40" y="284"/>
                    <a:pt x="40" y="284"/>
                    <a:pt x="40" y="284"/>
                  </a:cubicBezTo>
                  <a:cubicBezTo>
                    <a:pt x="33" y="284"/>
                    <a:pt x="33" y="284"/>
                    <a:pt x="33" y="284"/>
                  </a:cubicBezTo>
                  <a:cubicBezTo>
                    <a:pt x="33" y="233"/>
                    <a:pt x="33" y="233"/>
                    <a:pt x="33" y="233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5" y="150"/>
                    <a:pt x="35" y="138"/>
                    <a:pt x="35" y="136"/>
                  </a:cubicBezTo>
                  <a:cubicBezTo>
                    <a:pt x="38" y="133"/>
                    <a:pt x="58" y="113"/>
                    <a:pt x="61" y="110"/>
                  </a:cubicBezTo>
                  <a:cubicBezTo>
                    <a:pt x="66" y="110"/>
                    <a:pt x="433" y="110"/>
                    <a:pt x="438" y="110"/>
                  </a:cubicBezTo>
                  <a:cubicBezTo>
                    <a:pt x="441" y="113"/>
                    <a:pt x="473" y="145"/>
                    <a:pt x="473" y="145"/>
                  </a:cubicBezTo>
                  <a:cubicBezTo>
                    <a:pt x="888" y="145"/>
                    <a:pt x="888" y="145"/>
                    <a:pt x="888" y="145"/>
                  </a:cubicBezTo>
                  <a:cubicBezTo>
                    <a:pt x="888" y="145"/>
                    <a:pt x="888" y="21"/>
                    <a:pt x="888" y="11"/>
                  </a:cubicBezTo>
                  <a:cubicBezTo>
                    <a:pt x="898" y="11"/>
                    <a:pt x="1051" y="11"/>
                    <a:pt x="1061" y="11"/>
                  </a:cubicBezTo>
                  <a:cubicBezTo>
                    <a:pt x="1061" y="17"/>
                    <a:pt x="1061" y="38"/>
                    <a:pt x="1061" y="49"/>
                  </a:cubicBezTo>
                  <a:cubicBezTo>
                    <a:pt x="1040" y="49"/>
                    <a:pt x="1040" y="49"/>
                    <a:pt x="1040" y="49"/>
                  </a:cubicBezTo>
                  <a:cubicBezTo>
                    <a:pt x="1040" y="123"/>
                    <a:pt x="1040" y="123"/>
                    <a:pt x="1040" y="123"/>
                  </a:cubicBezTo>
                  <a:cubicBezTo>
                    <a:pt x="1103" y="123"/>
                    <a:pt x="1103" y="123"/>
                    <a:pt x="1103" y="123"/>
                  </a:cubicBezTo>
                  <a:cubicBezTo>
                    <a:pt x="1103" y="82"/>
                    <a:pt x="1103" y="82"/>
                    <a:pt x="1103" y="82"/>
                  </a:cubicBezTo>
                  <a:cubicBezTo>
                    <a:pt x="1171" y="82"/>
                    <a:pt x="1171" y="82"/>
                    <a:pt x="1171" y="82"/>
                  </a:cubicBezTo>
                  <a:cubicBezTo>
                    <a:pt x="1173" y="91"/>
                    <a:pt x="1181" y="97"/>
                    <a:pt x="1190" y="98"/>
                  </a:cubicBezTo>
                  <a:cubicBezTo>
                    <a:pt x="1190" y="134"/>
                    <a:pt x="1190" y="134"/>
                    <a:pt x="1190" y="134"/>
                  </a:cubicBezTo>
                  <a:cubicBezTo>
                    <a:pt x="1154" y="134"/>
                    <a:pt x="1154" y="134"/>
                    <a:pt x="1154" y="134"/>
                  </a:cubicBezTo>
                  <a:cubicBezTo>
                    <a:pt x="1154" y="235"/>
                    <a:pt x="1154" y="235"/>
                    <a:pt x="1154" y="235"/>
                  </a:cubicBezTo>
                  <a:cubicBezTo>
                    <a:pt x="1227" y="235"/>
                    <a:pt x="1227" y="235"/>
                    <a:pt x="1227" y="235"/>
                  </a:cubicBezTo>
                  <a:cubicBezTo>
                    <a:pt x="1253" y="261"/>
                    <a:pt x="1253" y="261"/>
                    <a:pt x="1253" y="261"/>
                  </a:cubicBezTo>
                  <a:cubicBezTo>
                    <a:pt x="1253" y="261"/>
                    <a:pt x="1285" y="261"/>
                    <a:pt x="1289" y="261"/>
                  </a:cubicBezTo>
                  <a:cubicBezTo>
                    <a:pt x="1292" y="264"/>
                    <a:pt x="1319" y="291"/>
                    <a:pt x="1319" y="291"/>
                  </a:cubicBezTo>
                  <a:cubicBezTo>
                    <a:pt x="1539" y="291"/>
                    <a:pt x="1539" y="291"/>
                    <a:pt x="1539" y="291"/>
                  </a:cubicBezTo>
                  <a:cubicBezTo>
                    <a:pt x="1539" y="291"/>
                    <a:pt x="1572" y="258"/>
                    <a:pt x="1575" y="255"/>
                  </a:cubicBezTo>
                  <a:cubicBezTo>
                    <a:pt x="1580" y="255"/>
                    <a:pt x="2017" y="255"/>
                    <a:pt x="2017" y="255"/>
                  </a:cubicBezTo>
                  <a:cubicBezTo>
                    <a:pt x="2071" y="201"/>
                    <a:pt x="2071" y="201"/>
                    <a:pt x="2071" y="201"/>
                  </a:cubicBezTo>
                  <a:cubicBezTo>
                    <a:pt x="2075" y="203"/>
                    <a:pt x="2079" y="204"/>
                    <a:pt x="2083" y="204"/>
                  </a:cubicBezTo>
                  <a:cubicBezTo>
                    <a:pt x="2094" y="204"/>
                    <a:pt x="2103" y="197"/>
                    <a:pt x="2106" y="187"/>
                  </a:cubicBezTo>
                  <a:cubicBezTo>
                    <a:pt x="2313" y="187"/>
                    <a:pt x="2313" y="187"/>
                    <a:pt x="2313" y="187"/>
                  </a:cubicBezTo>
                  <a:cubicBezTo>
                    <a:pt x="2316" y="197"/>
                    <a:pt x="2325" y="204"/>
                    <a:pt x="2335" y="204"/>
                  </a:cubicBezTo>
                  <a:close/>
                  <a:moveTo>
                    <a:pt x="2335" y="171"/>
                  </a:moveTo>
                  <a:cubicBezTo>
                    <a:pt x="2341" y="171"/>
                    <a:pt x="2345" y="175"/>
                    <a:pt x="2345" y="180"/>
                  </a:cubicBezTo>
                  <a:cubicBezTo>
                    <a:pt x="2345" y="186"/>
                    <a:pt x="2341" y="190"/>
                    <a:pt x="2335" y="190"/>
                  </a:cubicBezTo>
                  <a:cubicBezTo>
                    <a:pt x="2330" y="190"/>
                    <a:pt x="2326" y="186"/>
                    <a:pt x="2326" y="180"/>
                  </a:cubicBezTo>
                  <a:cubicBezTo>
                    <a:pt x="2326" y="175"/>
                    <a:pt x="2330" y="171"/>
                    <a:pt x="2335" y="171"/>
                  </a:cubicBezTo>
                  <a:close/>
                  <a:moveTo>
                    <a:pt x="414" y="352"/>
                  </a:moveTo>
                  <a:cubicBezTo>
                    <a:pt x="414" y="358"/>
                    <a:pt x="409" y="362"/>
                    <a:pt x="404" y="362"/>
                  </a:cubicBezTo>
                  <a:cubicBezTo>
                    <a:pt x="399" y="362"/>
                    <a:pt x="394" y="358"/>
                    <a:pt x="394" y="352"/>
                  </a:cubicBezTo>
                  <a:cubicBezTo>
                    <a:pt x="394" y="347"/>
                    <a:pt x="399" y="343"/>
                    <a:pt x="404" y="343"/>
                  </a:cubicBezTo>
                  <a:cubicBezTo>
                    <a:pt x="409" y="343"/>
                    <a:pt x="414" y="347"/>
                    <a:pt x="414" y="352"/>
                  </a:cubicBezTo>
                  <a:close/>
                  <a:moveTo>
                    <a:pt x="1193" y="85"/>
                  </a:moveTo>
                  <a:cubicBezTo>
                    <a:pt x="1188" y="85"/>
                    <a:pt x="1183" y="80"/>
                    <a:pt x="1183" y="75"/>
                  </a:cubicBezTo>
                  <a:cubicBezTo>
                    <a:pt x="1183" y="70"/>
                    <a:pt x="1188" y="65"/>
                    <a:pt x="1193" y="65"/>
                  </a:cubicBezTo>
                  <a:cubicBezTo>
                    <a:pt x="1198" y="65"/>
                    <a:pt x="1203" y="70"/>
                    <a:pt x="1203" y="75"/>
                  </a:cubicBezTo>
                  <a:cubicBezTo>
                    <a:pt x="1203" y="80"/>
                    <a:pt x="1198" y="85"/>
                    <a:pt x="1193" y="85"/>
                  </a:cubicBezTo>
                  <a:close/>
                  <a:moveTo>
                    <a:pt x="2083" y="190"/>
                  </a:moveTo>
                  <a:cubicBezTo>
                    <a:pt x="2078" y="190"/>
                    <a:pt x="2073" y="186"/>
                    <a:pt x="2073" y="180"/>
                  </a:cubicBezTo>
                  <a:cubicBezTo>
                    <a:pt x="2073" y="175"/>
                    <a:pt x="2078" y="171"/>
                    <a:pt x="2083" y="171"/>
                  </a:cubicBezTo>
                  <a:cubicBezTo>
                    <a:pt x="2088" y="171"/>
                    <a:pt x="2093" y="175"/>
                    <a:pt x="2093" y="180"/>
                  </a:cubicBezTo>
                  <a:cubicBezTo>
                    <a:pt x="2093" y="186"/>
                    <a:pt x="2088" y="190"/>
                    <a:pt x="2083" y="19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71" name="Freeform 409"/>
            <p:cNvSpPr>
              <a:spLocks noEditPoints="1"/>
            </p:cNvSpPr>
            <p:nvPr/>
          </p:nvSpPr>
          <p:spPr bwMode="auto">
            <a:xfrm>
              <a:off x="3065186" y="6652867"/>
              <a:ext cx="2221702" cy="524690"/>
            </a:xfrm>
            <a:custGeom>
              <a:avLst/>
              <a:gdLst>
                <a:gd name="T0" fmla="*/ 47 w 1056"/>
                <a:gd name="T1" fmla="*/ 24 h 225"/>
                <a:gd name="T2" fmla="*/ 23 w 1056"/>
                <a:gd name="T3" fmla="*/ 0 h 225"/>
                <a:gd name="T4" fmla="*/ 0 w 1056"/>
                <a:gd name="T5" fmla="*/ 24 h 225"/>
                <a:gd name="T6" fmla="*/ 16 w 1056"/>
                <a:gd name="T7" fmla="*/ 47 h 225"/>
                <a:gd name="T8" fmla="*/ 16 w 1056"/>
                <a:gd name="T9" fmla="*/ 102 h 225"/>
                <a:gd name="T10" fmla="*/ 572 w 1056"/>
                <a:gd name="T11" fmla="*/ 102 h 225"/>
                <a:gd name="T12" fmla="*/ 679 w 1056"/>
                <a:gd name="T13" fmla="*/ 209 h 225"/>
                <a:gd name="T14" fmla="*/ 1010 w 1056"/>
                <a:gd name="T15" fmla="*/ 209 h 225"/>
                <a:gd name="T16" fmla="*/ 1033 w 1056"/>
                <a:gd name="T17" fmla="*/ 225 h 225"/>
                <a:gd name="T18" fmla="*/ 1056 w 1056"/>
                <a:gd name="T19" fmla="*/ 202 h 225"/>
                <a:gd name="T20" fmla="*/ 1033 w 1056"/>
                <a:gd name="T21" fmla="*/ 178 h 225"/>
                <a:gd name="T22" fmla="*/ 1009 w 1056"/>
                <a:gd name="T23" fmla="*/ 198 h 225"/>
                <a:gd name="T24" fmla="*/ 683 w 1056"/>
                <a:gd name="T25" fmla="*/ 198 h 225"/>
                <a:gd name="T26" fmla="*/ 576 w 1056"/>
                <a:gd name="T27" fmla="*/ 91 h 225"/>
                <a:gd name="T28" fmla="*/ 27 w 1056"/>
                <a:gd name="T29" fmla="*/ 91 h 225"/>
                <a:gd name="T30" fmla="*/ 27 w 1056"/>
                <a:gd name="T31" fmla="*/ 47 h 225"/>
                <a:gd name="T32" fmla="*/ 47 w 1056"/>
                <a:gd name="T33" fmla="*/ 24 h 225"/>
                <a:gd name="T34" fmla="*/ 1033 w 1056"/>
                <a:gd name="T35" fmla="*/ 192 h 225"/>
                <a:gd name="T36" fmla="*/ 1042 w 1056"/>
                <a:gd name="T37" fmla="*/ 202 h 225"/>
                <a:gd name="T38" fmla="*/ 1033 w 1056"/>
                <a:gd name="T39" fmla="*/ 211 h 225"/>
                <a:gd name="T40" fmla="*/ 1023 w 1056"/>
                <a:gd name="T41" fmla="*/ 202 h 225"/>
                <a:gd name="T42" fmla="*/ 1033 w 1056"/>
                <a:gd name="T43" fmla="*/ 192 h 225"/>
                <a:gd name="T44" fmla="*/ 14 w 1056"/>
                <a:gd name="T45" fmla="*/ 24 h 225"/>
                <a:gd name="T46" fmla="*/ 23 w 1056"/>
                <a:gd name="T47" fmla="*/ 14 h 225"/>
                <a:gd name="T48" fmla="*/ 33 w 1056"/>
                <a:gd name="T49" fmla="*/ 24 h 225"/>
                <a:gd name="T50" fmla="*/ 23 w 1056"/>
                <a:gd name="T51" fmla="*/ 34 h 225"/>
                <a:gd name="T52" fmla="*/ 14 w 1056"/>
                <a:gd name="T53" fmla="*/ 2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6" h="225">
                  <a:moveTo>
                    <a:pt x="47" y="24"/>
                  </a:move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5"/>
                    <a:pt x="7" y="44"/>
                    <a:pt x="16" y="47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2"/>
                    <a:pt x="567" y="102"/>
                    <a:pt x="572" y="102"/>
                  </a:cubicBezTo>
                  <a:cubicBezTo>
                    <a:pt x="575" y="105"/>
                    <a:pt x="679" y="209"/>
                    <a:pt x="679" y="209"/>
                  </a:cubicBezTo>
                  <a:cubicBezTo>
                    <a:pt x="1010" y="209"/>
                    <a:pt x="1010" y="209"/>
                    <a:pt x="1010" y="209"/>
                  </a:cubicBezTo>
                  <a:cubicBezTo>
                    <a:pt x="1013" y="218"/>
                    <a:pt x="1022" y="225"/>
                    <a:pt x="1033" y="225"/>
                  </a:cubicBezTo>
                  <a:cubicBezTo>
                    <a:pt x="1046" y="225"/>
                    <a:pt x="1056" y="215"/>
                    <a:pt x="1056" y="202"/>
                  </a:cubicBezTo>
                  <a:cubicBezTo>
                    <a:pt x="1056" y="189"/>
                    <a:pt x="1046" y="178"/>
                    <a:pt x="1033" y="178"/>
                  </a:cubicBezTo>
                  <a:cubicBezTo>
                    <a:pt x="1021" y="178"/>
                    <a:pt x="1011" y="187"/>
                    <a:pt x="1009" y="198"/>
                  </a:cubicBezTo>
                  <a:cubicBezTo>
                    <a:pt x="965" y="198"/>
                    <a:pt x="687" y="198"/>
                    <a:pt x="683" y="198"/>
                  </a:cubicBezTo>
                  <a:cubicBezTo>
                    <a:pt x="680" y="195"/>
                    <a:pt x="576" y="91"/>
                    <a:pt x="576" y="91"/>
                  </a:cubicBezTo>
                  <a:cubicBezTo>
                    <a:pt x="576" y="91"/>
                    <a:pt x="38" y="91"/>
                    <a:pt x="27" y="91"/>
                  </a:cubicBezTo>
                  <a:cubicBezTo>
                    <a:pt x="27" y="84"/>
                    <a:pt x="27" y="57"/>
                    <a:pt x="27" y="47"/>
                  </a:cubicBezTo>
                  <a:cubicBezTo>
                    <a:pt x="38" y="45"/>
                    <a:pt x="47" y="36"/>
                    <a:pt x="47" y="24"/>
                  </a:cubicBezTo>
                  <a:close/>
                  <a:moveTo>
                    <a:pt x="1033" y="192"/>
                  </a:moveTo>
                  <a:cubicBezTo>
                    <a:pt x="1038" y="192"/>
                    <a:pt x="1042" y="196"/>
                    <a:pt x="1042" y="202"/>
                  </a:cubicBezTo>
                  <a:cubicBezTo>
                    <a:pt x="1042" y="207"/>
                    <a:pt x="1038" y="211"/>
                    <a:pt x="1033" y="211"/>
                  </a:cubicBezTo>
                  <a:cubicBezTo>
                    <a:pt x="1027" y="211"/>
                    <a:pt x="1023" y="207"/>
                    <a:pt x="1023" y="202"/>
                  </a:cubicBezTo>
                  <a:cubicBezTo>
                    <a:pt x="1023" y="196"/>
                    <a:pt x="1027" y="192"/>
                    <a:pt x="1033" y="192"/>
                  </a:cubicBezTo>
                  <a:close/>
                  <a:moveTo>
                    <a:pt x="14" y="24"/>
                  </a:moveTo>
                  <a:cubicBezTo>
                    <a:pt x="14" y="19"/>
                    <a:pt x="18" y="14"/>
                    <a:pt x="23" y="14"/>
                  </a:cubicBezTo>
                  <a:cubicBezTo>
                    <a:pt x="29" y="14"/>
                    <a:pt x="33" y="19"/>
                    <a:pt x="33" y="24"/>
                  </a:cubicBezTo>
                  <a:cubicBezTo>
                    <a:pt x="33" y="29"/>
                    <a:pt x="29" y="34"/>
                    <a:pt x="23" y="34"/>
                  </a:cubicBezTo>
                  <a:cubicBezTo>
                    <a:pt x="18" y="34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72" name="Freeform 410"/>
            <p:cNvSpPr>
              <a:spLocks noEditPoints="1"/>
            </p:cNvSpPr>
            <p:nvPr/>
          </p:nvSpPr>
          <p:spPr bwMode="auto">
            <a:xfrm>
              <a:off x="4121318" y="6171491"/>
              <a:ext cx="229555" cy="109269"/>
            </a:xfrm>
            <a:custGeom>
              <a:avLst/>
              <a:gdLst>
                <a:gd name="T0" fmla="*/ 40 w 109"/>
                <a:gd name="T1" fmla="*/ 40 h 47"/>
                <a:gd name="T2" fmla="*/ 109 w 109"/>
                <a:gd name="T3" fmla="*/ 40 h 47"/>
                <a:gd name="T4" fmla="*/ 109 w 109"/>
                <a:gd name="T5" fmla="*/ 8 h 47"/>
                <a:gd name="T6" fmla="*/ 41 w 109"/>
                <a:gd name="T7" fmla="*/ 8 h 47"/>
                <a:gd name="T8" fmla="*/ 23 w 109"/>
                <a:gd name="T9" fmla="*/ 0 h 47"/>
                <a:gd name="T10" fmla="*/ 0 w 109"/>
                <a:gd name="T11" fmla="*/ 23 h 47"/>
                <a:gd name="T12" fmla="*/ 23 w 109"/>
                <a:gd name="T13" fmla="*/ 47 h 47"/>
                <a:gd name="T14" fmla="*/ 40 w 109"/>
                <a:gd name="T15" fmla="*/ 40 h 47"/>
                <a:gd name="T16" fmla="*/ 13 w 109"/>
                <a:gd name="T17" fmla="*/ 23 h 47"/>
                <a:gd name="T18" fmla="*/ 23 w 109"/>
                <a:gd name="T19" fmla="*/ 13 h 47"/>
                <a:gd name="T20" fmla="*/ 33 w 109"/>
                <a:gd name="T21" fmla="*/ 23 h 47"/>
                <a:gd name="T22" fmla="*/ 23 w 109"/>
                <a:gd name="T23" fmla="*/ 33 h 47"/>
                <a:gd name="T24" fmla="*/ 13 w 109"/>
                <a:gd name="T25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" h="47">
                  <a:moveTo>
                    <a:pt x="40" y="40"/>
                  </a:moveTo>
                  <a:cubicBezTo>
                    <a:pt x="109" y="40"/>
                    <a:pt x="109" y="40"/>
                    <a:pt x="109" y="40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37" y="3"/>
                    <a:pt x="30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0" y="47"/>
                    <a:pt x="36" y="44"/>
                    <a:pt x="40" y="40"/>
                  </a:cubicBezTo>
                  <a:close/>
                  <a:moveTo>
                    <a:pt x="13" y="23"/>
                  </a:moveTo>
                  <a:cubicBezTo>
                    <a:pt x="13" y="18"/>
                    <a:pt x="18" y="13"/>
                    <a:pt x="23" y="13"/>
                  </a:cubicBezTo>
                  <a:cubicBezTo>
                    <a:pt x="28" y="13"/>
                    <a:pt x="33" y="18"/>
                    <a:pt x="33" y="23"/>
                  </a:cubicBezTo>
                  <a:cubicBezTo>
                    <a:pt x="33" y="28"/>
                    <a:pt x="28" y="33"/>
                    <a:pt x="23" y="33"/>
                  </a:cubicBezTo>
                  <a:cubicBezTo>
                    <a:pt x="18" y="33"/>
                    <a:pt x="13" y="28"/>
                    <a:pt x="13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73" name="Freeform 411"/>
            <p:cNvSpPr>
              <a:spLocks noEditPoints="1"/>
            </p:cNvSpPr>
            <p:nvPr/>
          </p:nvSpPr>
          <p:spPr bwMode="auto">
            <a:xfrm>
              <a:off x="4523484" y="4885852"/>
              <a:ext cx="98761" cy="109269"/>
            </a:xfrm>
            <a:custGeom>
              <a:avLst/>
              <a:gdLst>
                <a:gd name="T0" fmla="*/ 23 w 47"/>
                <a:gd name="T1" fmla="*/ 47 h 47"/>
                <a:gd name="T2" fmla="*/ 47 w 47"/>
                <a:gd name="T3" fmla="*/ 23 h 47"/>
                <a:gd name="T4" fmla="*/ 23 w 47"/>
                <a:gd name="T5" fmla="*/ 0 h 47"/>
                <a:gd name="T6" fmla="*/ 0 w 47"/>
                <a:gd name="T7" fmla="*/ 23 h 47"/>
                <a:gd name="T8" fmla="*/ 23 w 47"/>
                <a:gd name="T9" fmla="*/ 47 h 47"/>
                <a:gd name="T10" fmla="*/ 23 w 47"/>
                <a:gd name="T11" fmla="*/ 14 h 47"/>
                <a:gd name="T12" fmla="*/ 33 w 47"/>
                <a:gd name="T13" fmla="*/ 23 h 47"/>
                <a:gd name="T14" fmla="*/ 23 w 47"/>
                <a:gd name="T15" fmla="*/ 33 h 47"/>
                <a:gd name="T16" fmla="*/ 14 w 47"/>
                <a:gd name="T17" fmla="*/ 23 h 47"/>
                <a:gd name="T18" fmla="*/ 23 w 47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3" y="47"/>
                  </a:moveTo>
                  <a:cubicBezTo>
                    <a:pt x="36" y="47"/>
                    <a:pt x="47" y="36"/>
                    <a:pt x="47" y="23"/>
                  </a:cubicBez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74" name="Freeform 412"/>
            <p:cNvSpPr>
              <a:spLocks noEditPoints="1"/>
            </p:cNvSpPr>
            <p:nvPr/>
          </p:nvSpPr>
          <p:spPr bwMode="auto">
            <a:xfrm>
              <a:off x="1329286" y="5687161"/>
              <a:ext cx="99652" cy="109269"/>
            </a:xfrm>
            <a:custGeom>
              <a:avLst/>
              <a:gdLst>
                <a:gd name="T0" fmla="*/ 47 w 47"/>
                <a:gd name="T1" fmla="*/ 23 h 47"/>
                <a:gd name="T2" fmla="*/ 23 w 47"/>
                <a:gd name="T3" fmla="*/ 0 h 47"/>
                <a:gd name="T4" fmla="*/ 0 w 47"/>
                <a:gd name="T5" fmla="*/ 23 h 47"/>
                <a:gd name="T6" fmla="*/ 23 w 47"/>
                <a:gd name="T7" fmla="*/ 47 h 47"/>
                <a:gd name="T8" fmla="*/ 47 w 47"/>
                <a:gd name="T9" fmla="*/ 23 h 47"/>
                <a:gd name="T10" fmla="*/ 14 w 47"/>
                <a:gd name="T11" fmla="*/ 23 h 47"/>
                <a:gd name="T12" fmla="*/ 23 w 47"/>
                <a:gd name="T13" fmla="*/ 13 h 47"/>
                <a:gd name="T14" fmla="*/ 33 w 47"/>
                <a:gd name="T15" fmla="*/ 23 h 47"/>
                <a:gd name="T16" fmla="*/ 23 w 47"/>
                <a:gd name="T17" fmla="*/ 33 h 47"/>
                <a:gd name="T18" fmla="*/ 14 w 47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lose/>
                  <a:moveTo>
                    <a:pt x="14" y="23"/>
                  </a:move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8"/>
                    <a:pt x="29" y="33"/>
                    <a:pt x="23" y="33"/>
                  </a:cubicBezTo>
                  <a:cubicBezTo>
                    <a:pt x="18" y="33"/>
                    <a:pt x="14" y="28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78" name="Freeform 416"/>
            <p:cNvSpPr>
              <a:spLocks noEditPoints="1"/>
            </p:cNvSpPr>
            <p:nvPr/>
          </p:nvSpPr>
          <p:spPr bwMode="auto">
            <a:xfrm>
              <a:off x="1396907" y="6650898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3 w 47"/>
                <a:gd name="T3" fmla="*/ 0 h 47"/>
                <a:gd name="T4" fmla="*/ 0 w 47"/>
                <a:gd name="T5" fmla="*/ 24 h 47"/>
                <a:gd name="T6" fmla="*/ 23 w 47"/>
                <a:gd name="T7" fmla="*/ 47 h 47"/>
                <a:gd name="T8" fmla="*/ 47 w 47"/>
                <a:gd name="T9" fmla="*/ 24 h 47"/>
                <a:gd name="T10" fmla="*/ 13 w 47"/>
                <a:gd name="T11" fmla="*/ 24 h 47"/>
                <a:gd name="T12" fmla="*/ 23 w 47"/>
                <a:gd name="T13" fmla="*/ 14 h 47"/>
                <a:gd name="T14" fmla="*/ 33 w 47"/>
                <a:gd name="T15" fmla="*/ 24 h 47"/>
                <a:gd name="T16" fmla="*/ 23 w 47"/>
                <a:gd name="T17" fmla="*/ 33 h 47"/>
                <a:gd name="T18" fmla="*/ 13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6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7"/>
                    <a:pt x="23" y="47"/>
                  </a:cubicBezTo>
                  <a:cubicBezTo>
                    <a:pt x="36" y="47"/>
                    <a:pt x="47" y="37"/>
                    <a:pt x="47" y="24"/>
                  </a:cubicBezTo>
                  <a:close/>
                  <a:moveTo>
                    <a:pt x="13" y="24"/>
                  </a:moveTo>
                  <a:cubicBezTo>
                    <a:pt x="13" y="18"/>
                    <a:pt x="18" y="14"/>
                    <a:pt x="23" y="14"/>
                  </a:cubicBezTo>
                  <a:cubicBezTo>
                    <a:pt x="28" y="14"/>
                    <a:pt x="33" y="18"/>
                    <a:pt x="33" y="24"/>
                  </a:cubicBezTo>
                  <a:cubicBezTo>
                    <a:pt x="33" y="29"/>
                    <a:pt x="28" y="33"/>
                    <a:pt x="23" y="33"/>
                  </a:cubicBezTo>
                  <a:cubicBezTo>
                    <a:pt x="18" y="33"/>
                    <a:pt x="13" y="29"/>
                    <a:pt x="13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79" name="Freeform 417"/>
            <p:cNvSpPr>
              <a:spLocks noEditPoints="1"/>
            </p:cNvSpPr>
            <p:nvPr/>
          </p:nvSpPr>
          <p:spPr bwMode="auto">
            <a:xfrm>
              <a:off x="599692" y="6483548"/>
              <a:ext cx="1828433" cy="561113"/>
            </a:xfrm>
            <a:custGeom>
              <a:avLst/>
              <a:gdLst>
                <a:gd name="T0" fmla="*/ 846 w 869"/>
                <a:gd name="T1" fmla="*/ 178 h 241"/>
                <a:gd name="T2" fmla="*/ 743 w 869"/>
                <a:gd name="T3" fmla="*/ 199 h 241"/>
                <a:gd name="T4" fmla="*/ 725 w 869"/>
                <a:gd name="T5" fmla="*/ 159 h 241"/>
                <a:gd name="T6" fmla="*/ 675 w 869"/>
                <a:gd name="T7" fmla="*/ 148 h 241"/>
                <a:gd name="T8" fmla="*/ 635 w 869"/>
                <a:gd name="T9" fmla="*/ 220 h 241"/>
                <a:gd name="T10" fmla="*/ 675 w 869"/>
                <a:gd name="T11" fmla="*/ 170 h 241"/>
                <a:gd name="T12" fmla="*/ 714 w 869"/>
                <a:gd name="T13" fmla="*/ 178 h 241"/>
                <a:gd name="T14" fmla="*/ 712 w 869"/>
                <a:gd name="T15" fmla="*/ 223 h 241"/>
                <a:gd name="T16" fmla="*/ 254 w 869"/>
                <a:gd name="T17" fmla="*/ 230 h 241"/>
                <a:gd name="T18" fmla="*/ 265 w 869"/>
                <a:gd name="T19" fmla="*/ 218 h 241"/>
                <a:gd name="T20" fmla="*/ 253 w 869"/>
                <a:gd name="T21" fmla="*/ 142 h 241"/>
                <a:gd name="T22" fmla="*/ 200 w 869"/>
                <a:gd name="T23" fmla="*/ 34 h 241"/>
                <a:gd name="T24" fmla="*/ 179 w 869"/>
                <a:gd name="T25" fmla="*/ 0 h 241"/>
                <a:gd name="T26" fmla="*/ 47 w 869"/>
                <a:gd name="T27" fmla="*/ 20 h 241"/>
                <a:gd name="T28" fmla="*/ 0 w 869"/>
                <a:gd name="T29" fmla="*/ 24 h 241"/>
                <a:gd name="T30" fmla="*/ 46 w 869"/>
                <a:gd name="T31" fmla="*/ 31 h 241"/>
                <a:gd name="T32" fmla="*/ 179 w 869"/>
                <a:gd name="T33" fmla="*/ 47 h 241"/>
                <a:gd name="T34" fmla="*/ 242 w 869"/>
                <a:gd name="T35" fmla="*/ 92 h 241"/>
                <a:gd name="T36" fmla="*/ 224 w 869"/>
                <a:gd name="T37" fmla="*/ 142 h 241"/>
                <a:gd name="T38" fmla="*/ 243 w 869"/>
                <a:gd name="T39" fmla="*/ 218 h 241"/>
                <a:gd name="T40" fmla="*/ 723 w 869"/>
                <a:gd name="T41" fmla="*/ 241 h 241"/>
                <a:gd name="T42" fmla="*/ 742 w 869"/>
                <a:gd name="T43" fmla="*/ 210 h 241"/>
                <a:gd name="T44" fmla="*/ 846 w 869"/>
                <a:gd name="T45" fmla="*/ 225 h 241"/>
                <a:gd name="T46" fmla="*/ 24 w 869"/>
                <a:gd name="T47" fmla="*/ 33 h 241"/>
                <a:gd name="T48" fmla="*/ 24 w 869"/>
                <a:gd name="T49" fmla="*/ 14 h 241"/>
                <a:gd name="T50" fmla="*/ 24 w 869"/>
                <a:gd name="T51" fmla="*/ 33 h 241"/>
                <a:gd name="T52" fmla="*/ 169 w 869"/>
                <a:gd name="T53" fmla="*/ 24 h 241"/>
                <a:gd name="T54" fmla="*/ 189 w 869"/>
                <a:gd name="T55" fmla="*/ 24 h 241"/>
                <a:gd name="T56" fmla="*/ 720 w 869"/>
                <a:gd name="T57" fmla="*/ 211 h 241"/>
                <a:gd name="T58" fmla="*/ 720 w 869"/>
                <a:gd name="T59" fmla="*/ 191 h 241"/>
                <a:gd name="T60" fmla="*/ 720 w 869"/>
                <a:gd name="T61" fmla="*/ 211 h 241"/>
                <a:gd name="T62" fmla="*/ 836 w 869"/>
                <a:gd name="T63" fmla="*/ 201 h 241"/>
                <a:gd name="T64" fmla="*/ 856 w 869"/>
                <a:gd name="T65" fmla="*/ 20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69" h="241">
                  <a:moveTo>
                    <a:pt x="869" y="201"/>
                  </a:moveTo>
                  <a:cubicBezTo>
                    <a:pt x="869" y="188"/>
                    <a:pt x="859" y="178"/>
                    <a:pt x="846" y="178"/>
                  </a:cubicBezTo>
                  <a:cubicBezTo>
                    <a:pt x="834" y="178"/>
                    <a:pt x="824" y="187"/>
                    <a:pt x="823" y="199"/>
                  </a:cubicBezTo>
                  <a:cubicBezTo>
                    <a:pt x="743" y="199"/>
                    <a:pt x="743" y="199"/>
                    <a:pt x="743" y="199"/>
                  </a:cubicBezTo>
                  <a:cubicBezTo>
                    <a:pt x="742" y="189"/>
                    <a:pt x="735" y="181"/>
                    <a:pt x="725" y="178"/>
                  </a:cubicBezTo>
                  <a:cubicBezTo>
                    <a:pt x="725" y="159"/>
                    <a:pt x="725" y="159"/>
                    <a:pt x="725" y="159"/>
                  </a:cubicBezTo>
                  <a:cubicBezTo>
                    <a:pt x="675" y="159"/>
                    <a:pt x="675" y="159"/>
                    <a:pt x="675" y="159"/>
                  </a:cubicBezTo>
                  <a:cubicBezTo>
                    <a:pt x="675" y="148"/>
                    <a:pt x="675" y="148"/>
                    <a:pt x="675" y="148"/>
                  </a:cubicBezTo>
                  <a:cubicBezTo>
                    <a:pt x="635" y="148"/>
                    <a:pt x="635" y="148"/>
                    <a:pt x="635" y="148"/>
                  </a:cubicBezTo>
                  <a:cubicBezTo>
                    <a:pt x="635" y="220"/>
                    <a:pt x="635" y="220"/>
                    <a:pt x="635" y="220"/>
                  </a:cubicBezTo>
                  <a:cubicBezTo>
                    <a:pt x="675" y="220"/>
                    <a:pt x="675" y="220"/>
                    <a:pt x="675" y="220"/>
                  </a:cubicBezTo>
                  <a:cubicBezTo>
                    <a:pt x="675" y="170"/>
                    <a:pt x="675" y="170"/>
                    <a:pt x="675" y="170"/>
                  </a:cubicBezTo>
                  <a:cubicBezTo>
                    <a:pt x="685" y="170"/>
                    <a:pt x="707" y="170"/>
                    <a:pt x="714" y="170"/>
                  </a:cubicBezTo>
                  <a:cubicBezTo>
                    <a:pt x="714" y="172"/>
                    <a:pt x="714" y="175"/>
                    <a:pt x="714" y="178"/>
                  </a:cubicBezTo>
                  <a:cubicBezTo>
                    <a:pt x="704" y="181"/>
                    <a:pt x="696" y="190"/>
                    <a:pt x="696" y="201"/>
                  </a:cubicBezTo>
                  <a:cubicBezTo>
                    <a:pt x="696" y="212"/>
                    <a:pt x="703" y="220"/>
                    <a:pt x="712" y="223"/>
                  </a:cubicBezTo>
                  <a:cubicBezTo>
                    <a:pt x="712" y="225"/>
                    <a:pt x="712" y="228"/>
                    <a:pt x="712" y="230"/>
                  </a:cubicBezTo>
                  <a:cubicBezTo>
                    <a:pt x="702" y="230"/>
                    <a:pt x="264" y="230"/>
                    <a:pt x="254" y="230"/>
                  </a:cubicBezTo>
                  <a:cubicBezTo>
                    <a:pt x="254" y="227"/>
                    <a:pt x="254" y="222"/>
                    <a:pt x="254" y="218"/>
                  </a:cubicBezTo>
                  <a:cubicBezTo>
                    <a:pt x="265" y="218"/>
                    <a:pt x="265" y="218"/>
                    <a:pt x="265" y="218"/>
                  </a:cubicBezTo>
                  <a:cubicBezTo>
                    <a:pt x="265" y="142"/>
                    <a:pt x="265" y="142"/>
                    <a:pt x="265" y="142"/>
                  </a:cubicBezTo>
                  <a:cubicBezTo>
                    <a:pt x="253" y="142"/>
                    <a:pt x="253" y="142"/>
                    <a:pt x="253" y="142"/>
                  </a:cubicBezTo>
                  <a:cubicBezTo>
                    <a:pt x="253" y="88"/>
                    <a:pt x="253" y="88"/>
                    <a:pt x="253" y="88"/>
                  </a:cubicBezTo>
                  <a:cubicBezTo>
                    <a:pt x="200" y="34"/>
                    <a:pt x="200" y="34"/>
                    <a:pt x="200" y="34"/>
                  </a:cubicBezTo>
                  <a:cubicBezTo>
                    <a:pt x="201" y="31"/>
                    <a:pt x="202" y="27"/>
                    <a:pt x="202" y="24"/>
                  </a:cubicBezTo>
                  <a:cubicBezTo>
                    <a:pt x="202" y="11"/>
                    <a:pt x="192" y="0"/>
                    <a:pt x="179" y="0"/>
                  </a:cubicBezTo>
                  <a:cubicBezTo>
                    <a:pt x="167" y="0"/>
                    <a:pt x="157" y="9"/>
                    <a:pt x="156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5" y="9"/>
                    <a:pt x="35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4" y="47"/>
                    <a:pt x="43" y="40"/>
                    <a:pt x="46" y="31"/>
                  </a:cubicBezTo>
                  <a:cubicBezTo>
                    <a:pt x="157" y="31"/>
                    <a:pt x="157" y="31"/>
                    <a:pt x="157" y="31"/>
                  </a:cubicBezTo>
                  <a:cubicBezTo>
                    <a:pt x="160" y="40"/>
                    <a:pt x="169" y="47"/>
                    <a:pt x="179" y="47"/>
                  </a:cubicBezTo>
                  <a:cubicBezTo>
                    <a:pt x="184" y="47"/>
                    <a:pt x="189" y="45"/>
                    <a:pt x="193" y="43"/>
                  </a:cubicBezTo>
                  <a:cubicBezTo>
                    <a:pt x="203" y="53"/>
                    <a:pt x="240" y="90"/>
                    <a:pt x="242" y="92"/>
                  </a:cubicBezTo>
                  <a:cubicBezTo>
                    <a:pt x="242" y="95"/>
                    <a:pt x="242" y="127"/>
                    <a:pt x="242" y="142"/>
                  </a:cubicBezTo>
                  <a:cubicBezTo>
                    <a:pt x="224" y="142"/>
                    <a:pt x="224" y="142"/>
                    <a:pt x="224" y="142"/>
                  </a:cubicBezTo>
                  <a:cubicBezTo>
                    <a:pt x="224" y="218"/>
                    <a:pt x="224" y="218"/>
                    <a:pt x="224" y="218"/>
                  </a:cubicBezTo>
                  <a:cubicBezTo>
                    <a:pt x="243" y="218"/>
                    <a:pt x="243" y="218"/>
                    <a:pt x="243" y="218"/>
                  </a:cubicBezTo>
                  <a:cubicBezTo>
                    <a:pt x="243" y="241"/>
                    <a:pt x="243" y="241"/>
                    <a:pt x="243" y="241"/>
                  </a:cubicBezTo>
                  <a:cubicBezTo>
                    <a:pt x="723" y="241"/>
                    <a:pt x="723" y="241"/>
                    <a:pt x="723" y="241"/>
                  </a:cubicBezTo>
                  <a:cubicBezTo>
                    <a:pt x="723" y="224"/>
                    <a:pt x="723" y="224"/>
                    <a:pt x="723" y="224"/>
                  </a:cubicBezTo>
                  <a:cubicBezTo>
                    <a:pt x="732" y="223"/>
                    <a:pt x="739" y="217"/>
                    <a:pt x="742" y="210"/>
                  </a:cubicBezTo>
                  <a:cubicBezTo>
                    <a:pt x="824" y="210"/>
                    <a:pt x="824" y="210"/>
                    <a:pt x="824" y="210"/>
                  </a:cubicBezTo>
                  <a:cubicBezTo>
                    <a:pt x="827" y="218"/>
                    <a:pt x="836" y="225"/>
                    <a:pt x="846" y="225"/>
                  </a:cubicBezTo>
                  <a:cubicBezTo>
                    <a:pt x="859" y="225"/>
                    <a:pt x="869" y="214"/>
                    <a:pt x="869" y="201"/>
                  </a:cubicBezTo>
                  <a:close/>
                  <a:moveTo>
                    <a:pt x="24" y="33"/>
                  </a:moveTo>
                  <a:cubicBezTo>
                    <a:pt x="18" y="33"/>
                    <a:pt x="14" y="29"/>
                    <a:pt x="14" y="24"/>
                  </a:cubicBez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3" y="18"/>
                    <a:pt x="33" y="24"/>
                  </a:cubicBezTo>
                  <a:cubicBezTo>
                    <a:pt x="33" y="29"/>
                    <a:pt x="29" y="33"/>
                    <a:pt x="24" y="33"/>
                  </a:cubicBezTo>
                  <a:close/>
                  <a:moveTo>
                    <a:pt x="179" y="33"/>
                  </a:moveTo>
                  <a:cubicBezTo>
                    <a:pt x="174" y="33"/>
                    <a:pt x="169" y="29"/>
                    <a:pt x="169" y="24"/>
                  </a:cubicBezTo>
                  <a:cubicBezTo>
                    <a:pt x="169" y="18"/>
                    <a:pt x="174" y="14"/>
                    <a:pt x="179" y="14"/>
                  </a:cubicBezTo>
                  <a:cubicBezTo>
                    <a:pt x="184" y="14"/>
                    <a:pt x="189" y="18"/>
                    <a:pt x="189" y="24"/>
                  </a:cubicBezTo>
                  <a:cubicBezTo>
                    <a:pt x="189" y="29"/>
                    <a:pt x="184" y="33"/>
                    <a:pt x="179" y="33"/>
                  </a:cubicBezTo>
                  <a:close/>
                  <a:moveTo>
                    <a:pt x="720" y="211"/>
                  </a:moveTo>
                  <a:cubicBezTo>
                    <a:pt x="714" y="211"/>
                    <a:pt x="710" y="206"/>
                    <a:pt x="710" y="201"/>
                  </a:cubicBezTo>
                  <a:cubicBezTo>
                    <a:pt x="710" y="196"/>
                    <a:pt x="714" y="191"/>
                    <a:pt x="720" y="191"/>
                  </a:cubicBezTo>
                  <a:cubicBezTo>
                    <a:pt x="725" y="191"/>
                    <a:pt x="729" y="196"/>
                    <a:pt x="729" y="201"/>
                  </a:cubicBezTo>
                  <a:cubicBezTo>
                    <a:pt x="729" y="206"/>
                    <a:pt x="725" y="211"/>
                    <a:pt x="720" y="211"/>
                  </a:cubicBezTo>
                  <a:close/>
                  <a:moveTo>
                    <a:pt x="846" y="211"/>
                  </a:moveTo>
                  <a:cubicBezTo>
                    <a:pt x="840" y="211"/>
                    <a:pt x="836" y="206"/>
                    <a:pt x="836" y="201"/>
                  </a:cubicBezTo>
                  <a:cubicBezTo>
                    <a:pt x="836" y="196"/>
                    <a:pt x="840" y="191"/>
                    <a:pt x="846" y="191"/>
                  </a:cubicBezTo>
                  <a:cubicBezTo>
                    <a:pt x="851" y="191"/>
                    <a:pt x="856" y="196"/>
                    <a:pt x="856" y="201"/>
                  </a:cubicBezTo>
                  <a:cubicBezTo>
                    <a:pt x="856" y="206"/>
                    <a:pt x="851" y="211"/>
                    <a:pt x="846" y="21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82" name="Freeform 437"/>
            <p:cNvSpPr>
              <a:spLocks noEditPoints="1"/>
            </p:cNvSpPr>
            <p:nvPr/>
          </p:nvSpPr>
          <p:spPr bwMode="auto">
            <a:xfrm>
              <a:off x="4449" y="6157708"/>
              <a:ext cx="98761" cy="109269"/>
            </a:xfrm>
            <a:custGeom>
              <a:avLst/>
              <a:gdLst>
                <a:gd name="T0" fmla="*/ 47 w 47"/>
                <a:gd name="T1" fmla="*/ 24 h 47"/>
                <a:gd name="T2" fmla="*/ 24 w 47"/>
                <a:gd name="T3" fmla="*/ 0 h 47"/>
                <a:gd name="T4" fmla="*/ 0 w 47"/>
                <a:gd name="T5" fmla="*/ 24 h 47"/>
                <a:gd name="T6" fmla="*/ 24 w 47"/>
                <a:gd name="T7" fmla="*/ 47 h 47"/>
                <a:gd name="T8" fmla="*/ 47 w 47"/>
                <a:gd name="T9" fmla="*/ 24 h 47"/>
                <a:gd name="T10" fmla="*/ 14 w 47"/>
                <a:gd name="T11" fmla="*/ 24 h 47"/>
                <a:gd name="T12" fmla="*/ 24 w 47"/>
                <a:gd name="T13" fmla="*/ 14 h 47"/>
                <a:gd name="T14" fmla="*/ 34 w 47"/>
                <a:gd name="T15" fmla="*/ 24 h 47"/>
                <a:gd name="T16" fmla="*/ 24 w 47"/>
                <a:gd name="T17" fmla="*/ 33 h 47"/>
                <a:gd name="T18" fmla="*/ 14 w 47"/>
                <a:gd name="T19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4"/>
                  </a:move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37" y="47"/>
                    <a:pt x="47" y="37"/>
                    <a:pt x="47" y="24"/>
                  </a:cubicBezTo>
                  <a:close/>
                  <a:moveTo>
                    <a:pt x="14" y="24"/>
                  </a:moveTo>
                  <a:cubicBezTo>
                    <a:pt x="14" y="18"/>
                    <a:pt x="18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89" name="Freeform 522"/>
            <p:cNvSpPr>
              <a:spLocks noEditPoints="1"/>
            </p:cNvSpPr>
            <p:nvPr/>
          </p:nvSpPr>
          <p:spPr bwMode="auto">
            <a:xfrm>
              <a:off x="2991338" y="5624159"/>
              <a:ext cx="195745" cy="240195"/>
            </a:xfrm>
            <a:custGeom>
              <a:avLst/>
              <a:gdLst>
                <a:gd name="T0" fmla="*/ 93 w 93"/>
                <a:gd name="T1" fmla="*/ 103 h 103"/>
                <a:gd name="T2" fmla="*/ 93 w 93"/>
                <a:gd name="T3" fmla="*/ 0 h 103"/>
                <a:gd name="T4" fmla="*/ 41 w 93"/>
                <a:gd name="T5" fmla="*/ 0 h 103"/>
                <a:gd name="T6" fmla="*/ 41 w 93"/>
                <a:gd name="T7" fmla="*/ 40 h 103"/>
                <a:gd name="T8" fmla="*/ 24 w 93"/>
                <a:gd name="T9" fmla="*/ 32 h 103"/>
                <a:gd name="T10" fmla="*/ 0 w 93"/>
                <a:gd name="T11" fmla="*/ 56 h 103"/>
                <a:gd name="T12" fmla="*/ 24 w 93"/>
                <a:gd name="T13" fmla="*/ 79 h 103"/>
                <a:gd name="T14" fmla="*/ 41 w 93"/>
                <a:gd name="T15" fmla="*/ 71 h 103"/>
                <a:gd name="T16" fmla="*/ 41 w 93"/>
                <a:gd name="T17" fmla="*/ 103 h 103"/>
                <a:gd name="T18" fmla="*/ 93 w 93"/>
                <a:gd name="T19" fmla="*/ 103 h 103"/>
                <a:gd name="T20" fmla="*/ 24 w 93"/>
                <a:gd name="T21" fmla="*/ 65 h 103"/>
                <a:gd name="T22" fmla="*/ 14 w 93"/>
                <a:gd name="T23" fmla="*/ 56 h 103"/>
                <a:gd name="T24" fmla="*/ 24 w 93"/>
                <a:gd name="T25" fmla="*/ 46 h 103"/>
                <a:gd name="T26" fmla="*/ 33 w 93"/>
                <a:gd name="T27" fmla="*/ 56 h 103"/>
                <a:gd name="T28" fmla="*/ 24 w 93"/>
                <a:gd name="T29" fmla="*/ 6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" h="103">
                  <a:moveTo>
                    <a:pt x="93" y="103"/>
                  </a:moveTo>
                  <a:cubicBezTo>
                    <a:pt x="93" y="0"/>
                    <a:pt x="93" y="0"/>
                    <a:pt x="93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7" y="35"/>
                    <a:pt x="31" y="32"/>
                    <a:pt x="24" y="32"/>
                  </a:cubicBezTo>
                  <a:cubicBezTo>
                    <a:pt x="11" y="32"/>
                    <a:pt x="0" y="43"/>
                    <a:pt x="0" y="56"/>
                  </a:cubicBezTo>
                  <a:cubicBezTo>
                    <a:pt x="0" y="69"/>
                    <a:pt x="11" y="79"/>
                    <a:pt x="24" y="79"/>
                  </a:cubicBezTo>
                  <a:cubicBezTo>
                    <a:pt x="31" y="79"/>
                    <a:pt x="37" y="76"/>
                    <a:pt x="41" y="71"/>
                  </a:cubicBezTo>
                  <a:cubicBezTo>
                    <a:pt x="41" y="103"/>
                    <a:pt x="41" y="103"/>
                    <a:pt x="41" y="103"/>
                  </a:cubicBezTo>
                  <a:lnTo>
                    <a:pt x="93" y="103"/>
                  </a:lnTo>
                  <a:close/>
                  <a:moveTo>
                    <a:pt x="24" y="65"/>
                  </a:moveTo>
                  <a:cubicBezTo>
                    <a:pt x="18" y="65"/>
                    <a:pt x="14" y="61"/>
                    <a:pt x="14" y="56"/>
                  </a:cubicBezTo>
                  <a:cubicBezTo>
                    <a:pt x="14" y="50"/>
                    <a:pt x="18" y="46"/>
                    <a:pt x="24" y="46"/>
                  </a:cubicBezTo>
                  <a:cubicBezTo>
                    <a:pt x="29" y="46"/>
                    <a:pt x="33" y="50"/>
                    <a:pt x="33" y="56"/>
                  </a:cubicBezTo>
                  <a:cubicBezTo>
                    <a:pt x="33" y="61"/>
                    <a:pt x="29" y="65"/>
                    <a:pt x="24" y="6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0" name="Rectangle 523"/>
            <p:cNvSpPr>
              <a:spLocks noChangeArrowheads="1"/>
            </p:cNvSpPr>
            <p:nvPr/>
          </p:nvSpPr>
          <p:spPr bwMode="auto">
            <a:xfrm>
              <a:off x="3317874" y="5658614"/>
              <a:ext cx="109439" cy="15849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1" name="Freeform 524"/>
            <p:cNvSpPr>
              <a:spLocks noEditPoints="1"/>
            </p:cNvSpPr>
            <p:nvPr/>
          </p:nvSpPr>
          <p:spPr bwMode="auto">
            <a:xfrm>
              <a:off x="3599926" y="4885852"/>
              <a:ext cx="220658" cy="109269"/>
            </a:xfrm>
            <a:custGeom>
              <a:avLst/>
              <a:gdLst>
                <a:gd name="T0" fmla="*/ 81 w 105"/>
                <a:gd name="T1" fmla="*/ 47 h 47"/>
                <a:gd name="T2" fmla="*/ 105 w 105"/>
                <a:gd name="T3" fmla="*/ 24 h 47"/>
                <a:gd name="T4" fmla="*/ 81 w 105"/>
                <a:gd name="T5" fmla="*/ 0 h 47"/>
                <a:gd name="T6" fmla="*/ 64 w 105"/>
                <a:gd name="T7" fmla="*/ 8 h 47"/>
                <a:gd name="T8" fmla="*/ 0 w 105"/>
                <a:gd name="T9" fmla="*/ 8 h 47"/>
                <a:gd name="T10" fmla="*/ 0 w 105"/>
                <a:gd name="T11" fmla="*/ 40 h 47"/>
                <a:gd name="T12" fmla="*/ 64 w 105"/>
                <a:gd name="T13" fmla="*/ 40 h 47"/>
                <a:gd name="T14" fmla="*/ 81 w 105"/>
                <a:gd name="T15" fmla="*/ 47 h 47"/>
                <a:gd name="T16" fmla="*/ 81 w 105"/>
                <a:gd name="T17" fmla="*/ 14 h 47"/>
                <a:gd name="T18" fmla="*/ 91 w 105"/>
                <a:gd name="T19" fmla="*/ 24 h 47"/>
                <a:gd name="T20" fmla="*/ 81 w 105"/>
                <a:gd name="T21" fmla="*/ 34 h 47"/>
                <a:gd name="T22" fmla="*/ 71 w 105"/>
                <a:gd name="T23" fmla="*/ 24 h 47"/>
                <a:gd name="T24" fmla="*/ 81 w 105"/>
                <a:gd name="T25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47">
                  <a:moveTo>
                    <a:pt x="81" y="47"/>
                  </a:moveTo>
                  <a:cubicBezTo>
                    <a:pt x="94" y="47"/>
                    <a:pt x="105" y="37"/>
                    <a:pt x="105" y="24"/>
                  </a:cubicBezTo>
                  <a:cubicBezTo>
                    <a:pt x="105" y="11"/>
                    <a:pt x="94" y="0"/>
                    <a:pt x="81" y="0"/>
                  </a:cubicBezTo>
                  <a:cubicBezTo>
                    <a:pt x="74" y="0"/>
                    <a:pt x="68" y="3"/>
                    <a:pt x="64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8" y="44"/>
                    <a:pt x="74" y="47"/>
                    <a:pt x="81" y="47"/>
                  </a:cubicBezTo>
                  <a:close/>
                  <a:moveTo>
                    <a:pt x="81" y="14"/>
                  </a:moveTo>
                  <a:cubicBezTo>
                    <a:pt x="87" y="14"/>
                    <a:pt x="91" y="19"/>
                    <a:pt x="91" y="24"/>
                  </a:cubicBezTo>
                  <a:cubicBezTo>
                    <a:pt x="91" y="29"/>
                    <a:pt x="87" y="34"/>
                    <a:pt x="81" y="34"/>
                  </a:cubicBezTo>
                  <a:cubicBezTo>
                    <a:pt x="76" y="34"/>
                    <a:pt x="71" y="29"/>
                    <a:pt x="71" y="24"/>
                  </a:cubicBezTo>
                  <a:cubicBezTo>
                    <a:pt x="71" y="19"/>
                    <a:pt x="76" y="14"/>
                    <a:pt x="81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2" name="Rectangle 525"/>
            <p:cNvSpPr>
              <a:spLocks noChangeArrowheads="1"/>
            </p:cNvSpPr>
            <p:nvPr/>
          </p:nvSpPr>
          <p:spPr bwMode="auto">
            <a:xfrm>
              <a:off x="3599926" y="5707833"/>
              <a:ext cx="149478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3" name="Freeform 526"/>
            <p:cNvSpPr>
              <a:spLocks noEditPoints="1"/>
            </p:cNvSpPr>
            <p:nvPr/>
          </p:nvSpPr>
          <p:spPr bwMode="auto">
            <a:xfrm>
              <a:off x="2926385" y="6091754"/>
              <a:ext cx="823018" cy="228383"/>
            </a:xfrm>
            <a:custGeom>
              <a:avLst/>
              <a:gdLst>
                <a:gd name="T0" fmla="*/ 391 w 391"/>
                <a:gd name="T1" fmla="*/ 72 h 98"/>
                <a:gd name="T2" fmla="*/ 391 w 391"/>
                <a:gd name="T3" fmla="*/ 40 h 98"/>
                <a:gd name="T4" fmla="*/ 320 w 391"/>
                <a:gd name="T5" fmla="*/ 40 h 98"/>
                <a:gd name="T6" fmla="*/ 320 w 391"/>
                <a:gd name="T7" fmla="*/ 57 h 98"/>
                <a:gd name="T8" fmla="*/ 241 w 391"/>
                <a:gd name="T9" fmla="*/ 57 h 98"/>
                <a:gd name="T10" fmla="*/ 211 w 391"/>
                <a:gd name="T11" fmla="*/ 87 h 98"/>
                <a:gd name="T12" fmla="*/ 91 w 391"/>
                <a:gd name="T13" fmla="*/ 87 h 98"/>
                <a:gd name="T14" fmla="*/ 43 w 391"/>
                <a:gd name="T15" fmla="*/ 38 h 98"/>
                <a:gd name="T16" fmla="*/ 48 w 391"/>
                <a:gd name="T17" fmla="*/ 24 h 98"/>
                <a:gd name="T18" fmla="*/ 24 w 391"/>
                <a:gd name="T19" fmla="*/ 0 h 98"/>
                <a:gd name="T20" fmla="*/ 0 w 391"/>
                <a:gd name="T21" fmla="*/ 24 h 98"/>
                <a:gd name="T22" fmla="*/ 24 w 391"/>
                <a:gd name="T23" fmla="*/ 47 h 98"/>
                <a:gd name="T24" fmla="*/ 34 w 391"/>
                <a:gd name="T25" fmla="*/ 45 h 98"/>
                <a:gd name="T26" fmla="*/ 87 w 391"/>
                <a:gd name="T27" fmla="*/ 98 h 98"/>
                <a:gd name="T28" fmla="*/ 216 w 391"/>
                <a:gd name="T29" fmla="*/ 98 h 98"/>
                <a:gd name="T30" fmla="*/ 246 w 391"/>
                <a:gd name="T31" fmla="*/ 68 h 98"/>
                <a:gd name="T32" fmla="*/ 320 w 391"/>
                <a:gd name="T33" fmla="*/ 68 h 98"/>
                <a:gd name="T34" fmla="*/ 320 w 391"/>
                <a:gd name="T35" fmla="*/ 72 h 98"/>
                <a:gd name="T36" fmla="*/ 391 w 391"/>
                <a:gd name="T37" fmla="*/ 72 h 98"/>
                <a:gd name="T38" fmla="*/ 14 w 391"/>
                <a:gd name="T39" fmla="*/ 24 h 98"/>
                <a:gd name="T40" fmla="*/ 24 w 391"/>
                <a:gd name="T41" fmla="*/ 14 h 98"/>
                <a:gd name="T42" fmla="*/ 34 w 391"/>
                <a:gd name="T43" fmla="*/ 24 h 98"/>
                <a:gd name="T44" fmla="*/ 24 w 391"/>
                <a:gd name="T45" fmla="*/ 34 h 98"/>
                <a:gd name="T46" fmla="*/ 14 w 391"/>
                <a:gd name="T47" fmla="*/ 2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1" h="98">
                  <a:moveTo>
                    <a:pt x="391" y="72"/>
                  </a:moveTo>
                  <a:cubicBezTo>
                    <a:pt x="391" y="40"/>
                    <a:pt x="391" y="40"/>
                    <a:pt x="391" y="40"/>
                  </a:cubicBezTo>
                  <a:cubicBezTo>
                    <a:pt x="320" y="40"/>
                    <a:pt x="320" y="40"/>
                    <a:pt x="320" y="40"/>
                  </a:cubicBezTo>
                  <a:cubicBezTo>
                    <a:pt x="320" y="57"/>
                    <a:pt x="320" y="57"/>
                    <a:pt x="320" y="57"/>
                  </a:cubicBezTo>
                  <a:cubicBezTo>
                    <a:pt x="241" y="57"/>
                    <a:pt x="241" y="57"/>
                    <a:pt x="241" y="57"/>
                  </a:cubicBezTo>
                  <a:cubicBezTo>
                    <a:pt x="241" y="57"/>
                    <a:pt x="214" y="84"/>
                    <a:pt x="211" y="87"/>
                  </a:cubicBezTo>
                  <a:cubicBezTo>
                    <a:pt x="207" y="87"/>
                    <a:pt x="96" y="87"/>
                    <a:pt x="91" y="87"/>
                  </a:cubicBezTo>
                  <a:cubicBezTo>
                    <a:pt x="89" y="85"/>
                    <a:pt x="55" y="51"/>
                    <a:pt x="43" y="38"/>
                  </a:cubicBezTo>
                  <a:cubicBezTo>
                    <a:pt x="46" y="34"/>
                    <a:pt x="48" y="29"/>
                    <a:pt x="48" y="24"/>
                  </a:cubicBezTo>
                  <a:cubicBezTo>
                    <a:pt x="48" y="11"/>
                    <a:pt x="37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7"/>
                    <a:pt x="24" y="47"/>
                  </a:cubicBezTo>
                  <a:cubicBezTo>
                    <a:pt x="28" y="47"/>
                    <a:pt x="31" y="47"/>
                    <a:pt x="34" y="45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6" y="98"/>
                    <a:pt x="243" y="71"/>
                    <a:pt x="246" y="68"/>
                  </a:cubicBezTo>
                  <a:cubicBezTo>
                    <a:pt x="249" y="68"/>
                    <a:pt x="301" y="68"/>
                    <a:pt x="320" y="68"/>
                  </a:cubicBezTo>
                  <a:cubicBezTo>
                    <a:pt x="320" y="72"/>
                    <a:pt x="320" y="72"/>
                    <a:pt x="320" y="72"/>
                  </a:cubicBezTo>
                  <a:lnTo>
                    <a:pt x="391" y="72"/>
                  </a:lnTo>
                  <a:close/>
                  <a:moveTo>
                    <a:pt x="14" y="24"/>
                  </a:moveTo>
                  <a:cubicBezTo>
                    <a:pt x="14" y="18"/>
                    <a:pt x="19" y="14"/>
                    <a:pt x="24" y="14"/>
                  </a:cubicBezTo>
                  <a:cubicBezTo>
                    <a:pt x="29" y="14"/>
                    <a:pt x="34" y="18"/>
                    <a:pt x="34" y="24"/>
                  </a:cubicBezTo>
                  <a:cubicBezTo>
                    <a:pt x="34" y="29"/>
                    <a:pt x="29" y="34"/>
                    <a:pt x="24" y="34"/>
                  </a:cubicBezTo>
                  <a:cubicBezTo>
                    <a:pt x="19" y="34"/>
                    <a:pt x="14" y="29"/>
                    <a:pt x="14" y="2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4" name="Rectangle 527"/>
            <p:cNvSpPr>
              <a:spLocks noChangeArrowheads="1"/>
            </p:cNvSpPr>
            <p:nvPr/>
          </p:nvSpPr>
          <p:spPr bwMode="auto">
            <a:xfrm>
              <a:off x="4205844" y="4883884"/>
              <a:ext cx="146808" cy="95488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5" name="Rectangle 528"/>
            <p:cNvSpPr>
              <a:spLocks noChangeArrowheads="1"/>
            </p:cNvSpPr>
            <p:nvPr/>
          </p:nvSpPr>
          <p:spPr bwMode="auto">
            <a:xfrm>
              <a:off x="4203174" y="6348684"/>
              <a:ext cx="147698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6" name="Rectangle 529"/>
            <p:cNvSpPr>
              <a:spLocks noChangeArrowheads="1"/>
            </p:cNvSpPr>
            <p:nvPr/>
          </p:nvSpPr>
          <p:spPr bwMode="auto">
            <a:xfrm>
              <a:off x="5511995" y="4811037"/>
              <a:ext cx="248240" cy="23330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7" name="Freeform 530"/>
            <p:cNvSpPr>
              <a:spLocks/>
            </p:cNvSpPr>
            <p:nvPr/>
          </p:nvSpPr>
          <p:spPr bwMode="auto">
            <a:xfrm>
              <a:off x="2194121" y="6122270"/>
              <a:ext cx="132572" cy="463657"/>
            </a:xfrm>
            <a:custGeom>
              <a:avLst/>
              <a:gdLst>
                <a:gd name="T0" fmla="*/ 0 w 149"/>
                <a:gd name="T1" fmla="*/ 175 h 471"/>
                <a:gd name="T2" fmla="*/ 50 w 149"/>
                <a:gd name="T3" fmla="*/ 175 h 471"/>
                <a:gd name="T4" fmla="*/ 50 w 149"/>
                <a:gd name="T5" fmla="*/ 296 h 471"/>
                <a:gd name="T6" fmla="*/ 26 w 149"/>
                <a:gd name="T7" fmla="*/ 296 h 471"/>
                <a:gd name="T8" fmla="*/ 26 w 149"/>
                <a:gd name="T9" fmla="*/ 471 h 471"/>
                <a:gd name="T10" fmla="*/ 144 w 149"/>
                <a:gd name="T11" fmla="*/ 471 h 471"/>
                <a:gd name="T12" fmla="*/ 144 w 149"/>
                <a:gd name="T13" fmla="*/ 296 h 471"/>
                <a:gd name="T14" fmla="*/ 76 w 149"/>
                <a:gd name="T15" fmla="*/ 296 h 471"/>
                <a:gd name="T16" fmla="*/ 76 w 149"/>
                <a:gd name="T17" fmla="*/ 175 h 471"/>
                <a:gd name="T18" fmla="*/ 149 w 149"/>
                <a:gd name="T19" fmla="*/ 175 h 471"/>
                <a:gd name="T20" fmla="*/ 149 w 149"/>
                <a:gd name="T21" fmla="*/ 0 h 471"/>
                <a:gd name="T22" fmla="*/ 0 w 149"/>
                <a:gd name="T23" fmla="*/ 0 h 471"/>
                <a:gd name="T24" fmla="*/ 0 w 149"/>
                <a:gd name="T25" fmla="*/ 175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9" h="471">
                  <a:moveTo>
                    <a:pt x="0" y="175"/>
                  </a:moveTo>
                  <a:lnTo>
                    <a:pt x="50" y="175"/>
                  </a:lnTo>
                  <a:lnTo>
                    <a:pt x="50" y="296"/>
                  </a:lnTo>
                  <a:lnTo>
                    <a:pt x="26" y="296"/>
                  </a:lnTo>
                  <a:lnTo>
                    <a:pt x="26" y="471"/>
                  </a:lnTo>
                  <a:lnTo>
                    <a:pt x="144" y="471"/>
                  </a:lnTo>
                  <a:lnTo>
                    <a:pt x="144" y="296"/>
                  </a:lnTo>
                  <a:lnTo>
                    <a:pt x="76" y="296"/>
                  </a:lnTo>
                  <a:lnTo>
                    <a:pt x="76" y="175"/>
                  </a:lnTo>
                  <a:lnTo>
                    <a:pt x="149" y="175"/>
                  </a:lnTo>
                  <a:lnTo>
                    <a:pt x="149" y="0"/>
                  </a:lnTo>
                  <a:lnTo>
                    <a:pt x="0" y="0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8" name="Rectangle 531"/>
            <p:cNvSpPr>
              <a:spLocks noChangeArrowheads="1"/>
            </p:cNvSpPr>
            <p:nvPr/>
          </p:nvSpPr>
          <p:spPr bwMode="auto">
            <a:xfrm>
              <a:off x="1478764" y="5629081"/>
              <a:ext cx="130794" cy="23232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399" name="Freeform 532"/>
            <p:cNvSpPr>
              <a:spLocks noEditPoints="1"/>
            </p:cNvSpPr>
            <p:nvPr/>
          </p:nvSpPr>
          <p:spPr bwMode="auto">
            <a:xfrm>
              <a:off x="1068589" y="6082894"/>
              <a:ext cx="326538" cy="407546"/>
            </a:xfrm>
            <a:custGeom>
              <a:avLst/>
              <a:gdLst>
                <a:gd name="T0" fmla="*/ 0 w 155"/>
                <a:gd name="T1" fmla="*/ 4 h 175"/>
                <a:gd name="T2" fmla="*/ 0 w 155"/>
                <a:gd name="T3" fmla="*/ 79 h 175"/>
                <a:gd name="T4" fmla="*/ 41 w 155"/>
                <a:gd name="T5" fmla="*/ 79 h 175"/>
                <a:gd name="T6" fmla="*/ 41 w 155"/>
                <a:gd name="T7" fmla="*/ 31 h 175"/>
                <a:gd name="T8" fmla="*/ 95 w 155"/>
                <a:gd name="T9" fmla="*/ 31 h 175"/>
                <a:gd name="T10" fmla="*/ 111 w 155"/>
                <a:gd name="T11" fmla="*/ 47 h 175"/>
                <a:gd name="T12" fmla="*/ 111 w 155"/>
                <a:gd name="T13" fmla="*/ 102 h 175"/>
                <a:gd name="T14" fmla="*/ 83 w 155"/>
                <a:gd name="T15" fmla="*/ 102 h 175"/>
                <a:gd name="T16" fmla="*/ 83 w 155"/>
                <a:gd name="T17" fmla="*/ 175 h 175"/>
                <a:gd name="T18" fmla="*/ 155 w 155"/>
                <a:gd name="T19" fmla="*/ 175 h 175"/>
                <a:gd name="T20" fmla="*/ 155 w 155"/>
                <a:gd name="T21" fmla="*/ 102 h 175"/>
                <a:gd name="T22" fmla="*/ 122 w 155"/>
                <a:gd name="T23" fmla="*/ 102 h 175"/>
                <a:gd name="T24" fmla="*/ 122 w 155"/>
                <a:gd name="T25" fmla="*/ 47 h 175"/>
                <a:gd name="T26" fmla="*/ 140 w 155"/>
                <a:gd name="T27" fmla="*/ 24 h 175"/>
                <a:gd name="T28" fmla="*/ 117 w 155"/>
                <a:gd name="T29" fmla="*/ 0 h 175"/>
                <a:gd name="T30" fmla="*/ 94 w 155"/>
                <a:gd name="T31" fmla="*/ 20 h 175"/>
                <a:gd name="T32" fmla="*/ 41 w 155"/>
                <a:gd name="T33" fmla="*/ 20 h 175"/>
                <a:gd name="T34" fmla="*/ 41 w 155"/>
                <a:gd name="T35" fmla="*/ 4 h 175"/>
                <a:gd name="T36" fmla="*/ 0 w 155"/>
                <a:gd name="T37" fmla="*/ 4 h 175"/>
                <a:gd name="T38" fmla="*/ 117 w 155"/>
                <a:gd name="T39" fmla="*/ 14 h 175"/>
                <a:gd name="T40" fmla="*/ 126 w 155"/>
                <a:gd name="T41" fmla="*/ 24 h 175"/>
                <a:gd name="T42" fmla="*/ 117 w 155"/>
                <a:gd name="T43" fmla="*/ 33 h 175"/>
                <a:gd name="T44" fmla="*/ 107 w 155"/>
                <a:gd name="T45" fmla="*/ 24 h 175"/>
                <a:gd name="T46" fmla="*/ 117 w 155"/>
                <a:gd name="T47" fmla="*/ 1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5" h="175">
                  <a:moveTo>
                    <a:pt x="0" y="4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41" y="79"/>
                    <a:pt x="41" y="79"/>
                    <a:pt x="41" y="79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7" y="39"/>
                    <a:pt x="103" y="45"/>
                    <a:pt x="111" y="47"/>
                  </a:cubicBezTo>
                  <a:cubicBezTo>
                    <a:pt x="111" y="102"/>
                    <a:pt x="111" y="102"/>
                    <a:pt x="111" y="102"/>
                  </a:cubicBezTo>
                  <a:cubicBezTo>
                    <a:pt x="83" y="102"/>
                    <a:pt x="83" y="102"/>
                    <a:pt x="83" y="102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155" y="175"/>
                    <a:pt x="155" y="175"/>
                    <a:pt x="155" y="175"/>
                  </a:cubicBezTo>
                  <a:cubicBezTo>
                    <a:pt x="155" y="102"/>
                    <a:pt x="155" y="102"/>
                    <a:pt x="155" y="102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33" y="44"/>
                    <a:pt x="140" y="35"/>
                    <a:pt x="140" y="24"/>
                  </a:cubicBezTo>
                  <a:cubicBezTo>
                    <a:pt x="140" y="11"/>
                    <a:pt x="130" y="0"/>
                    <a:pt x="117" y="0"/>
                  </a:cubicBezTo>
                  <a:cubicBezTo>
                    <a:pt x="105" y="0"/>
                    <a:pt x="95" y="9"/>
                    <a:pt x="94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4"/>
                    <a:pt x="41" y="4"/>
                    <a:pt x="41" y="4"/>
                  </a:cubicBezTo>
                  <a:lnTo>
                    <a:pt x="0" y="4"/>
                  </a:lnTo>
                  <a:close/>
                  <a:moveTo>
                    <a:pt x="117" y="14"/>
                  </a:moveTo>
                  <a:cubicBezTo>
                    <a:pt x="122" y="14"/>
                    <a:pt x="126" y="18"/>
                    <a:pt x="126" y="24"/>
                  </a:cubicBezTo>
                  <a:cubicBezTo>
                    <a:pt x="126" y="29"/>
                    <a:pt x="122" y="33"/>
                    <a:pt x="117" y="33"/>
                  </a:cubicBezTo>
                  <a:cubicBezTo>
                    <a:pt x="111" y="33"/>
                    <a:pt x="107" y="29"/>
                    <a:pt x="107" y="24"/>
                  </a:cubicBezTo>
                  <a:cubicBezTo>
                    <a:pt x="107" y="18"/>
                    <a:pt x="111" y="14"/>
                    <a:pt x="117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0" name="Rectangle 533"/>
            <p:cNvSpPr>
              <a:spLocks noChangeArrowheads="1"/>
            </p:cNvSpPr>
            <p:nvPr/>
          </p:nvSpPr>
          <p:spPr bwMode="auto">
            <a:xfrm>
              <a:off x="936017" y="6091754"/>
              <a:ext cx="8630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1" name="Freeform 534"/>
            <p:cNvSpPr>
              <a:spLocks noEditPoints="1"/>
            </p:cNvSpPr>
            <p:nvPr/>
          </p:nvSpPr>
          <p:spPr bwMode="auto">
            <a:xfrm>
              <a:off x="801665" y="6091754"/>
              <a:ext cx="98761" cy="265790"/>
            </a:xfrm>
            <a:custGeom>
              <a:avLst/>
              <a:gdLst>
                <a:gd name="T0" fmla="*/ 23 w 47"/>
                <a:gd name="T1" fmla="*/ 114 h 114"/>
                <a:gd name="T2" fmla="*/ 47 w 47"/>
                <a:gd name="T3" fmla="*/ 90 h 114"/>
                <a:gd name="T4" fmla="*/ 41 w 47"/>
                <a:gd name="T5" fmla="*/ 75 h 114"/>
                <a:gd name="T6" fmla="*/ 43 w 47"/>
                <a:gd name="T7" fmla="*/ 75 h 114"/>
                <a:gd name="T8" fmla="*/ 43 w 47"/>
                <a:gd name="T9" fmla="*/ 0 h 114"/>
                <a:gd name="T10" fmla="*/ 3 w 47"/>
                <a:gd name="T11" fmla="*/ 0 h 114"/>
                <a:gd name="T12" fmla="*/ 3 w 47"/>
                <a:gd name="T13" fmla="*/ 75 h 114"/>
                <a:gd name="T14" fmla="*/ 5 w 47"/>
                <a:gd name="T15" fmla="*/ 75 h 114"/>
                <a:gd name="T16" fmla="*/ 0 w 47"/>
                <a:gd name="T17" fmla="*/ 90 h 114"/>
                <a:gd name="T18" fmla="*/ 23 w 47"/>
                <a:gd name="T19" fmla="*/ 114 h 114"/>
                <a:gd name="T20" fmla="*/ 23 w 47"/>
                <a:gd name="T21" fmla="*/ 81 h 114"/>
                <a:gd name="T22" fmla="*/ 33 w 47"/>
                <a:gd name="T23" fmla="*/ 90 h 114"/>
                <a:gd name="T24" fmla="*/ 23 w 47"/>
                <a:gd name="T25" fmla="*/ 100 h 114"/>
                <a:gd name="T26" fmla="*/ 13 w 47"/>
                <a:gd name="T27" fmla="*/ 90 h 114"/>
                <a:gd name="T28" fmla="*/ 23 w 47"/>
                <a:gd name="T29" fmla="*/ 8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4">
                  <a:moveTo>
                    <a:pt x="23" y="114"/>
                  </a:moveTo>
                  <a:cubicBezTo>
                    <a:pt x="36" y="114"/>
                    <a:pt x="47" y="103"/>
                    <a:pt x="47" y="90"/>
                  </a:cubicBezTo>
                  <a:cubicBezTo>
                    <a:pt x="47" y="85"/>
                    <a:pt x="45" y="79"/>
                    <a:pt x="41" y="75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" y="79"/>
                    <a:pt x="0" y="85"/>
                    <a:pt x="0" y="90"/>
                  </a:cubicBezTo>
                  <a:cubicBezTo>
                    <a:pt x="0" y="103"/>
                    <a:pt x="10" y="114"/>
                    <a:pt x="23" y="114"/>
                  </a:cubicBezTo>
                  <a:close/>
                  <a:moveTo>
                    <a:pt x="23" y="81"/>
                  </a:moveTo>
                  <a:cubicBezTo>
                    <a:pt x="28" y="81"/>
                    <a:pt x="33" y="85"/>
                    <a:pt x="33" y="90"/>
                  </a:cubicBezTo>
                  <a:cubicBezTo>
                    <a:pt x="33" y="96"/>
                    <a:pt x="28" y="100"/>
                    <a:pt x="23" y="100"/>
                  </a:cubicBezTo>
                  <a:cubicBezTo>
                    <a:pt x="18" y="100"/>
                    <a:pt x="13" y="96"/>
                    <a:pt x="13" y="90"/>
                  </a:cubicBezTo>
                  <a:cubicBezTo>
                    <a:pt x="13" y="85"/>
                    <a:pt x="18" y="81"/>
                    <a:pt x="23" y="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2" name="Rectangle 535"/>
            <p:cNvSpPr>
              <a:spLocks noChangeArrowheads="1"/>
            </p:cNvSpPr>
            <p:nvPr/>
          </p:nvSpPr>
          <p:spPr bwMode="auto">
            <a:xfrm>
              <a:off x="679769" y="6091754"/>
              <a:ext cx="8363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3" name="Rectangle 536"/>
            <p:cNvSpPr>
              <a:spLocks noChangeArrowheads="1"/>
            </p:cNvSpPr>
            <p:nvPr/>
          </p:nvSpPr>
          <p:spPr bwMode="auto">
            <a:xfrm>
              <a:off x="551646" y="6091754"/>
              <a:ext cx="83636" cy="175225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4" name="Freeform 537"/>
            <p:cNvSpPr>
              <a:spLocks noEditPoints="1"/>
            </p:cNvSpPr>
            <p:nvPr/>
          </p:nvSpPr>
          <p:spPr bwMode="auto">
            <a:xfrm>
              <a:off x="403947" y="6091754"/>
              <a:ext cx="98761" cy="265790"/>
            </a:xfrm>
            <a:custGeom>
              <a:avLst/>
              <a:gdLst>
                <a:gd name="T0" fmla="*/ 24 w 47"/>
                <a:gd name="T1" fmla="*/ 114 h 114"/>
                <a:gd name="T2" fmla="*/ 47 w 47"/>
                <a:gd name="T3" fmla="*/ 90 h 114"/>
                <a:gd name="T4" fmla="*/ 42 w 47"/>
                <a:gd name="T5" fmla="*/ 75 h 114"/>
                <a:gd name="T6" fmla="*/ 44 w 47"/>
                <a:gd name="T7" fmla="*/ 75 h 114"/>
                <a:gd name="T8" fmla="*/ 44 w 47"/>
                <a:gd name="T9" fmla="*/ 0 h 114"/>
                <a:gd name="T10" fmla="*/ 3 w 47"/>
                <a:gd name="T11" fmla="*/ 0 h 114"/>
                <a:gd name="T12" fmla="*/ 3 w 47"/>
                <a:gd name="T13" fmla="*/ 75 h 114"/>
                <a:gd name="T14" fmla="*/ 5 w 47"/>
                <a:gd name="T15" fmla="*/ 75 h 114"/>
                <a:gd name="T16" fmla="*/ 0 w 47"/>
                <a:gd name="T17" fmla="*/ 90 h 114"/>
                <a:gd name="T18" fmla="*/ 24 w 47"/>
                <a:gd name="T19" fmla="*/ 114 h 114"/>
                <a:gd name="T20" fmla="*/ 24 w 47"/>
                <a:gd name="T21" fmla="*/ 81 h 114"/>
                <a:gd name="T22" fmla="*/ 33 w 47"/>
                <a:gd name="T23" fmla="*/ 90 h 114"/>
                <a:gd name="T24" fmla="*/ 24 w 47"/>
                <a:gd name="T25" fmla="*/ 100 h 114"/>
                <a:gd name="T26" fmla="*/ 14 w 47"/>
                <a:gd name="T27" fmla="*/ 90 h 114"/>
                <a:gd name="T28" fmla="*/ 24 w 47"/>
                <a:gd name="T29" fmla="*/ 8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14">
                  <a:moveTo>
                    <a:pt x="24" y="114"/>
                  </a:moveTo>
                  <a:cubicBezTo>
                    <a:pt x="37" y="114"/>
                    <a:pt x="47" y="103"/>
                    <a:pt x="47" y="90"/>
                  </a:cubicBezTo>
                  <a:cubicBezTo>
                    <a:pt x="47" y="85"/>
                    <a:pt x="45" y="79"/>
                    <a:pt x="42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" y="79"/>
                    <a:pt x="0" y="85"/>
                    <a:pt x="0" y="90"/>
                  </a:cubicBezTo>
                  <a:cubicBezTo>
                    <a:pt x="0" y="103"/>
                    <a:pt x="11" y="114"/>
                    <a:pt x="24" y="114"/>
                  </a:cubicBezTo>
                  <a:close/>
                  <a:moveTo>
                    <a:pt x="24" y="81"/>
                  </a:moveTo>
                  <a:cubicBezTo>
                    <a:pt x="29" y="81"/>
                    <a:pt x="33" y="85"/>
                    <a:pt x="33" y="90"/>
                  </a:cubicBezTo>
                  <a:cubicBezTo>
                    <a:pt x="33" y="96"/>
                    <a:pt x="29" y="100"/>
                    <a:pt x="24" y="100"/>
                  </a:cubicBezTo>
                  <a:cubicBezTo>
                    <a:pt x="18" y="100"/>
                    <a:pt x="14" y="96"/>
                    <a:pt x="14" y="90"/>
                  </a:cubicBezTo>
                  <a:cubicBezTo>
                    <a:pt x="14" y="85"/>
                    <a:pt x="18" y="81"/>
                    <a:pt x="24" y="8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5" name="Freeform 538"/>
            <p:cNvSpPr>
              <a:spLocks noEditPoints="1"/>
            </p:cNvSpPr>
            <p:nvPr/>
          </p:nvSpPr>
          <p:spPr bwMode="auto">
            <a:xfrm>
              <a:off x="138802" y="6091754"/>
              <a:ext cx="101432" cy="265790"/>
            </a:xfrm>
            <a:custGeom>
              <a:avLst/>
              <a:gdLst>
                <a:gd name="T0" fmla="*/ 44 w 48"/>
                <a:gd name="T1" fmla="*/ 75 h 114"/>
                <a:gd name="T2" fmla="*/ 44 w 48"/>
                <a:gd name="T3" fmla="*/ 0 h 114"/>
                <a:gd name="T4" fmla="*/ 4 w 48"/>
                <a:gd name="T5" fmla="*/ 0 h 114"/>
                <a:gd name="T6" fmla="*/ 4 w 48"/>
                <a:gd name="T7" fmla="*/ 75 h 114"/>
                <a:gd name="T8" fmla="*/ 6 w 48"/>
                <a:gd name="T9" fmla="*/ 75 h 114"/>
                <a:gd name="T10" fmla="*/ 0 w 48"/>
                <a:gd name="T11" fmla="*/ 90 h 114"/>
                <a:gd name="T12" fmla="*/ 24 w 48"/>
                <a:gd name="T13" fmla="*/ 114 h 114"/>
                <a:gd name="T14" fmla="*/ 48 w 48"/>
                <a:gd name="T15" fmla="*/ 90 h 114"/>
                <a:gd name="T16" fmla="*/ 42 w 48"/>
                <a:gd name="T17" fmla="*/ 75 h 114"/>
                <a:gd name="T18" fmla="*/ 44 w 48"/>
                <a:gd name="T19" fmla="*/ 75 h 114"/>
                <a:gd name="T20" fmla="*/ 24 w 48"/>
                <a:gd name="T21" fmla="*/ 100 h 114"/>
                <a:gd name="T22" fmla="*/ 14 w 48"/>
                <a:gd name="T23" fmla="*/ 90 h 114"/>
                <a:gd name="T24" fmla="*/ 24 w 48"/>
                <a:gd name="T25" fmla="*/ 81 h 114"/>
                <a:gd name="T26" fmla="*/ 34 w 48"/>
                <a:gd name="T27" fmla="*/ 90 h 114"/>
                <a:gd name="T28" fmla="*/ 24 w 48"/>
                <a:gd name="T29" fmla="*/ 10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114">
                  <a:moveTo>
                    <a:pt x="44" y="75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6" y="75"/>
                    <a:pt x="6" y="75"/>
                    <a:pt x="6" y="75"/>
                  </a:cubicBezTo>
                  <a:cubicBezTo>
                    <a:pt x="3" y="79"/>
                    <a:pt x="0" y="85"/>
                    <a:pt x="0" y="90"/>
                  </a:cubicBezTo>
                  <a:cubicBezTo>
                    <a:pt x="0" y="103"/>
                    <a:pt x="11" y="114"/>
                    <a:pt x="24" y="114"/>
                  </a:cubicBezTo>
                  <a:cubicBezTo>
                    <a:pt x="37" y="114"/>
                    <a:pt x="48" y="103"/>
                    <a:pt x="48" y="90"/>
                  </a:cubicBezTo>
                  <a:cubicBezTo>
                    <a:pt x="48" y="85"/>
                    <a:pt x="45" y="79"/>
                    <a:pt x="42" y="75"/>
                  </a:cubicBezTo>
                  <a:lnTo>
                    <a:pt x="44" y="75"/>
                  </a:lnTo>
                  <a:close/>
                  <a:moveTo>
                    <a:pt x="24" y="100"/>
                  </a:moveTo>
                  <a:cubicBezTo>
                    <a:pt x="19" y="100"/>
                    <a:pt x="14" y="96"/>
                    <a:pt x="14" y="90"/>
                  </a:cubicBezTo>
                  <a:cubicBezTo>
                    <a:pt x="14" y="85"/>
                    <a:pt x="19" y="81"/>
                    <a:pt x="24" y="81"/>
                  </a:cubicBezTo>
                  <a:cubicBezTo>
                    <a:pt x="29" y="81"/>
                    <a:pt x="34" y="85"/>
                    <a:pt x="34" y="90"/>
                  </a:cubicBezTo>
                  <a:cubicBezTo>
                    <a:pt x="34" y="96"/>
                    <a:pt x="29" y="100"/>
                    <a:pt x="24" y="1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6" name="Freeform 539"/>
            <p:cNvSpPr>
              <a:spLocks/>
            </p:cNvSpPr>
            <p:nvPr/>
          </p:nvSpPr>
          <p:spPr bwMode="auto">
            <a:xfrm>
              <a:off x="1" y="6676493"/>
              <a:ext cx="633502" cy="365216"/>
            </a:xfrm>
            <a:custGeom>
              <a:avLst/>
              <a:gdLst>
                <a:gd name="T0" fmla="*/ 285 w 301"/>
                <a:gd name="T1" fmla="*/ 59 h 157"/>
                <a:gd name="T2" fmla="*/ 285 w 301"/>
                <a:gd name="T3" fmla="*/ 0 h 157"/>
                <a:gd name="T4" fmla="*/ 77 w 301"/>
                <a:gd name="T5" fmla="*/ 0 h 157"/>
                <a:gd name="T6" fmla="*/ 27 w 301"/>
                <a:gd name="T7" fmla="*/ 49 h 157"/>
                <a:gd name="T8" fmla="*/ 27 w 301"/>
                <a:gd name="T9" fmla="*/ 146 h 157"/>
                <a:gd name="T10" fmla="*/ 0 w 301"/>
                <a:gd name="T11" fmla="*/ 146 h 157"/>
                <a:gd name="T12" fmla="*/ 0 w 301"/>
                <a:gd name="T13" fmla="*/ 157 h 157"/>
                <a:gd name="T14" fmla="*/ 38 w 301"/>
                <a:gd name="T15" fmla="*/ 157 h 157"/>
                <a:gd name="T16" fmla="*/ 38 w 301"/>
                <a:gd name="T17" fmla="*/ 54 h 157"/>
                <a:gd name="T18" fmla="*/ 81 w 301"/>
                <a:gd name="T19" fmla="*/ 11 h 157"/>
                <a:gd name="T20" fmla="*/ 274 w 301"/>
                <a:gd name="T21" fmla="*/ 11 h 157"/>
                <a:gd name="T22" fmla="*/ 274 w 301"/>
                <a:gd name="T23" fmla="*/ 59 h 157"/>
                <a:gd name="T24" fmla="*/ 261 w 301"/>
                <a:gd name="T25" fmla="*/ 59 h 157"/>
                <a:gd name="T26" fmla="*/ 261 w 301"/>
                <a:gd name="T27" fmla="*/ 135 h 157"/>
                <a:gd name="T28" fmla="*/ 301 w 301"/>
                <a:gd name="T29" fmla="*/ 135 h 157"/>
                <a:gd name="T30" fmla="*/ 301 w 301"/>
                <a:gd name="T31" fmla="*/ 59 h 157"/>
                <a:gd name="T32" fmla="*/ 285 w 301"/>
                <a:gd name="T33" fmla="*/ 5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157">
                  <a:moveTo>
                    <a:pt x="285" y="59"/>
                  </a:moveTo>
                  <a:cubicBezTo>
                    <a:pt x="285" y="0"/>
                    <a:pt x="285" y="0"/>
                    <a:pt x="285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136"/>
                    <a:pt x="27" y="146"/>
                  </a:cubicBezTo>
                  <a:cubicBezTo>
                    <a:pt x="22" y="146"/>
                    <a:pt x="9" y="146"/>
                    <a:pt x="0" y="146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7"/>
                    <a:pt x="38" y="58"/>
                    <a:pt x="38" y="54"/>
                  </a:cubicBezTo>
                  <a:cubicBezTo>
                    <a:pt x="41" y="51"/>
                    <a:pt x="78" y="13"/>
                    <a:pt x="81" y="11"/>
                  </a:cubicBezTo>
                  <a:cubicBezTo>
                    <a:pt x="86" y="11"/>
                    <a:pt x="263" y="11"/>
                    <a:pt x="274" y="11"/>
                  </a:cubicBezTo>
                  <a:cubicBezTo>
                    <a:pt x="274" y="17"/>
                    <a:pt x="274" y="46"/>
                    <a:pt x="274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135"/>
                    <a:pt x="261" y="135"/>
                    <a:pt x="261" y="135"/>
                  </a:cubicBezTo>
                  <a:cubicBezTo>
                    <a:pt x="301" y="135"/>
                    <a:pt x="301" y="135"/>
                    <a:pt x="301" y="135"/>
                  </a:cubicBezTo>
                  <a:cubicBezTo>
                    <a:pt x="301" y="59"/>
                    <a:pt x="301" y="59"/>
                    <a:pt x="301" y="59"/>
                  </a:cubicBezTo>
                  <a:lnTo>
                    <a:pt x="285" y="5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8" name="Rectangle 541"/>
            <p:cNvSpPr>
              <a:spLocks noChangeArrowheads="1"/>
            </p:cNvSpPr>
            <p:nvPr/>
          </p:nvSpPr>
          <p:spPr bwMode="auto">
            <a:xfrm>
              <a:off x="1243869" y="6608568"/>
              <a:ext cx="151257" cy="170303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09" name="Rectangle 542"/>
            <p:cNvSpPr>
              <a:spLocks noChangeArrowheads="1"/>
            </p:cNvSpPr>
            <p:nvPr/>
          </p:nvSpPr>
          <p:spPr bwMode="auto">
            <a:xfrm>
              <a:off x="1935205" y="6103566"/>
              <a:ext cx="84526" cy="167349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1" name="Freeform 544"/>
            <p:cNvSpPr>
              <a:spLocks noEditPoints="1"/>
            </p:cNvSpPr>
            <p:nvPr/>
          </p:nvSpPr>
          <p:spPr bwMode="auto">
            <a:xfrm>
              <a:off x="1" y="5361323"/>
              <a:ext cx="1034777" cy="109269"/>
            </a:xfrm>
            <a:custGeom>
              <a:avLst/>
              <a:gdLst>
                <a:gd name="T0" fmla="*/ 468 w 492"/>
                <a:gd name="T1" fmla="*/ 0 h 47"/>
                <a:gd name="T2" fmla="*/ 445 w 492"/>
                <a:gd name="T3" fmla="*/ 18 h 47"/>
                <a:gd name="T4" fmla="*/ 0 w 492"/>
                <a:gd name="T5" fmla="*/ 18 h 47"/>
                <a:gd name="T6" fmla="*/ 0 w 492"/>
                <a:gd name="T7" fmla="*/ 29 h 47"/>
                <a:gd name="T8" fmla="*/ 445 w 492"/>
                <a:gd name="T9" fmla="*/ 29 h 47"/>
                <a:gd name="T10" fmla="*/ 468 w 492"/>
                <a:gd name="T11" fmla="*/ 47 h 47"/>
                <a:gd name="T12" fmla="*/ 492 w 492"/>
                <a:gd name="T13" fmla="*/ 23 h 47"/>
                <a:gd name="T14" fmla="*/ 468 w 492"/>
                <a:gd name="T15" fmla="*/ 0 h 47"/>
                <a:gd name="T16" fmla="*/ 468 w 492"/>
                <a:gd name="T17" fmla="*/ 33 h 47"/>
                <a:gd name="T18" fmla="*/ 458 w 492"/>
                <a:gd name="T19" fmla="*/ 23 h 47"/>
                <a:gd name="T20" fmla="*/ 468 w 492"/>
                <a:gd name="T21" fmla="*/ 14 h 47"/>
                <a:gd name="T22" fmla="*/ 478 w 492"/>
                <a:gd name="T23" fmla="*/ 23 h 47"/>
                <a:gd name="T24" fmla="*/ 468 w 492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2" h="47">
                  <a:moveTo>
                    <a:pt x="468" y="0"/>
                  </a:moveTo>
                  <a:cubicBezTo>
                    <a:pt x="457" y="0"/>
                    <a:pt x="448" y="8"/>
                    <a:pt x="445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45" y="29"/>
                    <a:pt x="445" y="29"/>
                    <a:pt x="445" y="29"/>
                  </a:cubicBezTo>
                  <a:cubicBezTo>
                    <a:pt x="448" y="39"/>
                    <a:pt x="457" y="47"/>
                    <a:pt x="468" y="47"/>
                  </a:cubicBezTo>
                  <a:cubicBezTo>
                    <a:pt x="481" y="47"/>
                    <a:pt x="492" y="36"/>
                    <a:pt x="492" y="23"/>
                  </a:cubicBezTo>
                  <a:cubicBezTo>
                    <a:pt x="492" y="10"/>
                    <a:pt x="481" y="0"/>
                    <a:pt x="468" y="0"/>
                  </a:cubicBezTo>
                  <a:close/>
                  <a:moveTo>
                    <a:pt x="468" y="33"/>
                  </a:moveTo>
                  <a:cubicBezTo>
                    <a:pt x="463" y="33"/>
                    <a:pt x="458" y="29"/>
                    <a:pt x="458" y="23"/>
                  </a:cubicBezTo>
                  <a:cubicBezTo>
                    <a:pt x="458" y="18"/>
                    <a:pt x="463" y="14"/>
                    <a:pt x="468" y="14"/>
                  </a:cubicBezTo>
                  <a:cubicBezTo>
                    <a:pt x="473" y="14"/>
                    <a:pt x="478" y="18"/>
                    <a:pt x="478" y="23"/>
                  </a:cubicBezTo>
                  <a:cubicBezTo>
                    <a:pt x="478" y="29"/>
                    <a:pt x="473" y="33"/>
                    <a:pt x="468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2" name="Freeform 545"/>
            <p:cNvSpPr>
              <a:spLocks noEditPoints="1"/>
            </p:cNvSpPr>
            <p:nvPr/>
          </p:nvSpPr>
          <p:spPr bwMode="auto">
            <a:xfrm>
              <a:off x="1" y="5486342"/>
              <a:ext cx="4350872" cy="303198"/>
            </a:xfrm>
            <a:custGeom>
              <a:avLst/>
              <a:gdLst>
                <a:gd name="T0" fmla="*/ 1998 w 2068"/>
                <a:gd name="T1" fmla="*/ 99 h 130"/>
                <a:gd name="T2" fmla="*/ 1998 w 2068"/>
                <a:gd name="T3" fmla="*/ 109 h 130"/>
                <a:gd name="T4" fmla="*/ 1990 w 2068"/>
                <a:gd name="T5" fmla="*/ 109 h 130"/>
                <a:gd name="T6" fmla="*/ 1956 w 2068"/>
                <a:gd name="T7" fmla="*/ 69 h 130"/>
                <a:gd name="T8" fmla="*/ 1672 w 2068"/>
                <a:gd name="T9" fmla="*/ 69 h 130"/>
                <a:gd name="T10" fmla="*/ 1638 w 2068"/>
                <a:gd name="T11" fmla="*/ 35 h 130"/>
                <a:gd name="T12" fmla="*/ 1437 w 2068"/>
                <a:gd name="T13" fmla="*/ 35 h 130"/>
                <a:gd name="T14" fmla="*/ 1420 w 2068"/>
                <a:gd name="T15" fmla="*/ 18 h 130"/>
                <a:gd name="T16" fmla="*/ 1420 w 2068"/>
                <a:gd name="T17" fmla="*/ 0 h 130"/>
                <a:gd name="T18" fmla="*/ 808 w 2068"/>
                <a:gd name="T19" fmla="*/ 0 h 130"/>
                <a:gd name="T20" fmla="*/ 776 w 2068"/>
                <a:gd name="T21" fmla="*/ 32 h 130"/>
                <a:gd name="T22" fmla="*/ 678 w 2068"/>
                <a:gd name="T23" fmla="*/ 32 h 130"/>
                <a:gd name="T24" fmla="*/ 655 w 2068"/>
                <a:gd name="T25" fmla="*/ 14 h 130"/>
                <a:gd name="T26" fmla="*/ 632 w 2068"/>
                <a:gd name="T27" fmla="*/ 32 h 130"/>
                <a:gd name="T28" fmla="*/ 204 w 2068"/>
                <a:gd name="T29" fmla="*/ 32 h 130"/>
                <a:gd name="T30" fmla="*/ 181 w 2068"/>
                <a:gd name="T31" fmla="*/ 14 h 130"/>
                <a:gd name="T32" fmla="*/ 158 w 2068"/>
                <a:gd name="T33" fmla="*/ 32 h 130"/>
                <a:gd name="T34" fmla="*/ 0 w 2068"/>
                <a:gd name="T35" fmla="*/ 32 h 130"/>
                <a:gd name="T36" fmla="*/ 0 w 2068"/>
                <a:gd name="T37" fmla="*/ 43 h 130"/>
                <a:gd name="T38" fmla="*/ 158 w 2068"/>
                <a:gd name="T39" fmla="*/ 43 h 130"/>
                <a:gd name="T40" fmla="*/ 181 w 2068"/>
                <a:gd name="T41" fmla="*/ 61 h 130"/>
                <a:gd name="T42" fmla="*/ 204 w 2068"/>
                <a:gd name="T43" fmla="*/ 43 h 130"/>
                <a:gd name="T44" fmla="*/ 632 w 2068"/>
                <a:gd name="T45" fmla="*/ 43 h 130"/>
                <a:gd name="T46" fmla="*/ 655 w 2068"/>
                <a:gd name="T47" fmla="*/ 61 h 130"/>
                <a:gd name="T48" fmla="*/ 678 w 2068"/>
                <a:gd name="T49" fmla="*/ 43 h 130"/>
                <a:gd name="T50" fmla="*/ 780 w 2068"/>
                <a:gd name="T51" fmla="*/ 43 h 130"/>
                <a:gd name="T52" fmla="*/ 812 w 2068"/>
                <a:gd name="T53" fmla="*/ 11 h 130"/>
                <a:gd name="T54" fmla="*/ 1409 w 2068"/>
                <a:gd name="T55" fmla="*/ 11 h 130"/>
                <a:gd name="T56" fmla="*/ 1409 w 2068"/>
                <a:gd name="T57" fmla="*/ 18 h 130"/>
                <a:gd name="T58" fmla="*/ 1391 w 2068"/>
                <a:gd name="T59" fmla="*/ 41 h 130"/>
                <a:gd name="T60" fmla="*/ 1414 w 2068"/>
                <a:gd name="T61" fmla="*/ 64 h 130"/>
                <a:gd name="T62" fmla="*/ 1437 w 2068"/>
                <a:gd name="T63" fmla="*/ 46 h 130"/>
                <a:gd name="T64" fmla="*/ 1634 w 2068"/>
                <a:gd name="T65" fmla="*/ 46 h 130"/>
                <a:gd name="T66" fmla="*/ 1667 w 2068"/>
                <a:gd name="T67" fmla="*/ 80 h 130"/>
                <a:gd name="T68" fmla="*/ 1951 w 2068"/>
                <a:gd name="T69" fmla="*/ 80 h 130"/>
                <a:gd name="T70" fmla="*/ 1985 w 2068"/>
                <a:gd name="T71" fmla="*/ 120 h 130"/>
                <a:gd name="T72" fmla="*/ 1998 w 2068"/>
                <a:gd name="T73" fmla="*/ 120 h 130"/>
                <a:gd name="T74" fmla="*/ 1998 w 2068"/>
                <a:gd name="T75" fmla="*/ 130 h 130"/>
                <a:gd name="T76" fmla="*/ 2068 w 2068"/>
                <a:gd name="T77" fmla="*/ 130 h 130"/>
                <a:gd name="T78" fmla="*/ 2068 w 2068"/>
                <a:gd name="T79" fmla="*/ 99 h 130"/>
                <a:gd name="T80" fmla="*/ 1998 w 2068"/>
                <a:gd name="T81" fmla="*/ 99 h 130"/>
                <a:gd name="T82" fmla="*/ 181 w 2068"/>
                <a:gd name="T83" fmla="*/ 48 h 130"/>
                <a:gd name="T84" fmla="*/ 171 w 2068"/>
                <a:gd name="T85" fmla="*/ 38 h 130"/>
                <a:gd name="T86" fmla="*/ 181 w 2068"/>
                <a:gd name="T87" fmla="*/ 28 h 130"/>
                <a:gd name="T88" fmla="*/ 191 w 2068"/>
                <a:gd name="T89" fmla="*/ 38 h 130"/>
                <a:gd name="T90" fmla="*/ 181 w 2068"/>
                <a:gd name="T91" fmla="*/ 48 h 130"/>
                <a:gd name="T92" fmla="*/ 655 w 2068"/>
                <a:gd name="T93" fmla="*/ 48 h 130"/>
                <a:gd name="T94" fmla="*/ 646 w 2068"/>
                <a:gd name="T95" fmla="*/ 38 h 130"/>
                <a:gd name="T96" fmla="*/ 655 w 2068"/>
                <a:gd name="T97" fmla="*/ 28 h 130"/>
                <a:gd name="T98" fmla="*/ 665 w 2068"/>
                <a:gd name="T99" fmla="*/ 38 h 130"/>
                <a:gd name="T100" fmla="*/ 655 w 2068"/>
                <a:gd name="T101" fmla="*/ 48 h 130"/>
                <a:gd name="T102" fmla="*/ 1414 w 2068"/>
                <a:gd name="T103" fmla="*/ 50 h 130"/>
                <a:gd name="T104" fmla="*/ 1404 w 2068"/>
                <a:gd name="T105" fmla="*/ 41 h 130"/>
                <a:gd name="T106" fmla="*/ 1414 w 2068"/>
                <a:gd name="T107" fmla="*/ 31 h 130"/>
                <a:gd name="T108" fmla="*/ 1424 w 2068"/>
                <a:gd name="T109" fmla="*/ 41 h 130"/>
                <a:gd name="T110" fmla="*/ 1414 w 2068"/>
                <a:gd name="T111" fmla="*/ 5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68" h="130">
                  <a:moveTo>
                    <a:pt x="1998" y="99"/>
                  </a:moveTo>
                  <a:cubicBezTo>
                    <a:pt x="1998" y="109"/>
                    <a:pt x="1998" y="109"/>
                    <a:pt x="1998" y="109"/>
                  </a:cubicBezTo>
                  <a:cubicBezTo>
                    <a:pt x="1995" y="109"/>
                    <a:pt x="1992" y="109"/>
                    <a:pt x="1990" y="109"/>
                  </a:cubicBezTo>
                  <a:cubicBezTo>
                    <a:pt x="1987" y="105"/>
                    <a:pt x="1956" y="69"/>
                    <a:pt x="1956" y="69"/>
                  </a:cubicBezTo>
                  <a:cubicBezTo>
                    <a:pt x="1956" y="69"/>
                    <a:pt x="1676" y="69"/>
                    <a:pt x="1672" y="69"/>
                  </a:cubicBezTo>
                  <a:cubicBezTo>
                    <a:pt x="1669" y="66"/>
                    <a:pt x="1638" y="35"/>
                    <a:pt x="1638" y="35"/>
                  </a:cubicBezTo>
                  <a:cubicBezTo>
                    <a:pt x="1437" y="35"/>
                    <a:pt x="1437" y="35"/>
                    <a:pt x="1437" y="35"/>
                  </a:cubicBezTo>
                  <a:cubicBezTo>
                    <a:pt x="1435" y="27"/>
                    <a:pt x="1428" y="20"/>
                    <a:pt x="1420" y="18"/>
                  </a:cubicBezTo>
                  <a:cubicBezTo>
                    <a:pt x="1420" y="0"/>
                    <a:pt x="1420" y="0"/>
                    <a:pt x="1420" y="0"/>
                  </a:cubicBezTo>
                  <a:cubicBezTo>
                    <a:pt x="808" y="0"/>
                    <a:pt x="808" y="0"/>
                    <a:pt x="808" y="0"/>
                  </a:cubicBezTo>
                  <a:cubicBezTo>
                    <a:pt x="808" y="0"/>
                    <a:pt x="779" y="29"/>
                    <a:pt x="776" y="32"/>
                  </a:cubicBezTo>
                  <a:cubicBezTo>
                    <a:pt x="772" y="32"/>
                    <a:pt x="699" y="32"/>
                    <a:pt x="678" y="32"/>
                  </a:cubicBezTo>
                  <a:cubicBezTo>
                    <a:pt x="676" y="22"/>
                    <a:pt x="666" y="14"/>
                    <a:pt x="655" y="14"/>
                  </a:cubicBezTo>
                  <a:cubicBezTo>
                    <a:pt x="644" y="14"/>
                    <a:pt x="635" y="22"/>
                    <a:pt x="632" y="32"/>
                  </a:cubicBezTo>
                  <a:cubicBezTo>
                    <a:pt x="204" y="32"/>
                    <a:pt x="204" y="32"/>
                    <a:pt x="204" y="32"/>
                  </a:cubicBezTo>
                  <a:cubicBezTo>
                    <a:pt x="201" y="22"/>
                    <a:pt x="192" y="14"/>
                    <a:pt x="181" y="14"/>
                  </a:cubicBezTo>
                  <a:cubicBezTo>
                    <a:pt x="170" y="14"/>
                    <a:pt x="161" y="22"/>
                    <a:pt x="158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61" y="54"/>
                    <a:pt x="170" y="61"/>
                    <a:pt x="181" y="61"/>
                  </a:cubicBezTo>
                  <a:cubicBezTo>
                    <a:pt x="192" y="61"/>
                    <a:pt x="201" y="54"/>
                    <a:pt x="204" y="43"/>
                  </a:cubicBezTo>
                  <a:cubicBezTo>
                    <a:pt x="632" y="43"/>
                    <a:pt x="632" y="43"/>
                    <a:pt x="632" y="43"/>
                  </a:cubicBezTo>
                  <a:cubicBezTo>
                    <a:pt x="635" y="54"/>
                    <a:pt x="644" y="61"/>
                    <a:pt x="655" y="61"/>
                  </a:cubicBezTo>
                  <a:cubicBezTo>
                    <a:pt x="666" y="61"/>
                    <a:pt x="676" y="54"/>
                    <a:pt x="678" y="43"/>
                  </a:cubicBezTo>
                  <a:cubicBezTo>
                    <a:pt x="780" y="43"/>
                    <a:pt x="780" y="43"/>
                    <a:pt x="780" y="43"/>
                  </a:cubicBezTo>
                  <a:cubicBezTo>
                    <a:pt x="780" y="43"/>
                    <a:pt x="810" y="14"/>
                    <a:pt x="812" y="11"/>
                  </a:cubicBezTo>
                  <a:cubicBezTo>
                    <a:pt x="817" y="11"/>
                    <a:pt x="1398" y="11"/>
                    <a:pt x="1409" y="11"/>
                  </a:cubicBezTo>
                  <a:cubicBezTo>
                    <a:pt x="1409" y="14"/>
                    <a:pt x="1409" y="16"/>
                    <a:pt x="1409" y="18"/>
                  </a:cubicBezTo>
                  <a:cubicBezTo>
                    <a:pt x="1398" y="20"/>
                    <a:pt x="1391" y="30"/>
                    <a:pt x="1391" y="41"/>
                  </a:cubicBezTo>
                  <a:cubicBezTo>
                    <a:pt x="1391" y="54"/>
                    <a:pt x="1401" y="64"/>
                    <a:pt x="1414" y="64"/>
                  </a:cubicBezTo>
                  <a:cubicBezTo>
                    <a:pt x="1425" y="64"/>
                    <a:pt x="1435" y="56"/>
                    <a:pt x="1437" y="46"/>
                  </a:cubicBezTo>
                  <a:cubicBezTo>
                    <a:pt x="1463" y="46"/>
                    <a:pt x="1630" y="46"/>
                    <a:pt x="1634" y="46"/>
                  </a:cubicBezTo>
                  <a:cubicBezTo>
                    <a:pt x="1637" y="49"/>
                    <a:pt x="1667" y="80"/>
                    <a:pt x="1667" y="80"/>
                  </a:cubicBezTo>
                  <a:cubicBezTo>
                    <a:pt x="1667" y="80"/>
                    <a:pt x="1946" y="80"/>
                    <a:pt x="1951" y="80"/>
                  </a:cubicBezTo>
                  <a:cubicBezTo>
                    <a:pt x="1954" y="83"/>
                    <a:pt x="1985" y="120"/>
                    <a:pt x="1985" y="120"/>
                  </a:cubicBezTo>
                  <a:cubicBezTo>
                    <a:pt x="1998" y="120"/>
                    <a:pt x="1998" y="120"/>
                    <a:pt x="1998" y="120"/>
                  </a:cubicBezTo>
                  <a:cubicBezTo>
                    <a:pt x="1998" y="130"/>
                    <a:pt x="1998" y="130"/>
                    <a:pt x="1998" y="130"/>
                  </a:cubicBezTo>
                  <a:cubicBezTo>
                    <a:pt x="2068" y="130"/>
                    <a:pt x="2068" y="130"/>
                    <a:pt x="2068" y="130"/>
                  </a:cubicBezTo>
                  <a:cubicBezTo>
                    <a:pt x="2068" y="99"/>
                    <a:pt x="2068" y="99"/>
                    <a:pt x="2068" y="99"/>
                  </a:cubicBezTo>
                  <a:lnTo>
                    <a:pt x="1998" y="99"/>
                  </a:lnTo>
                  <a:close/>
                  <a:moveTo>
                    <a:pt x="181" y="48"/>
                  </a:moveTo>
                  <a:cubicBezTo>
                    <a:pt x="176" y="48"/>
                    <a:pt x="171" y="43"/>
                    <a:pt x="171" y="38"/>
                  </a:cubicBezTo>
                  <a:cubicBezTo>
                    <a:pt x="171" y="32"/>
                    <a:pt x="176" y="28"/>
                    <a:pt x="181" y="28"/>
                  </a:cubicBezTo>
                  <a:cubicBezTo>
                    <a:pt x="186" y="28"/>
                    <a:pt x="191" y="32"/>
                    <a:pt x="191" y="38"/>
                  </a:cubicBezTo>
                  <a:cubicBezTo>
                    <a:pt x="191" y="43"/>
                    <a:pt x="186" y="48"/>
                    <a:pt x="181" y="48"/>
                  </a:cubicBezTo>
                  <a:close/>
                  <a:moveTo>
                    <a:pt x="655" y="48"/>
                  </a:moveTo>
                  <a:cubicBezTo>
                    <a:pt x="650" y="48"/>
                    <a:pt x="646" y="43"/>
                    <a:pt x="646" y="38"/>
                  </a:cubicBezTo>
                  <a:cubicBezTo>
                    <a:pt x="646" y="32"/>
                    <a:pt x="650" y="28"/>
                    <a:pt x="655" y="28"/>
                  </a:cubicBezTo>
                  <a:cubicBezTo>
                    <a:pt x="661" y="28"/>
                    <a:pt x="665" y="32"/>
                    <a:pt x="665" y="38"/>
                  </a:cubicBezTo>
                  <a:cubicBezTo>
                    <a:pt x="665" y="43"/>
                    <a:pt x="661" y="48"/>
                    <a:pt x="655" y="48"/>
                  </a:cubicBezTo>
                  <a:close/>
                  <a:moveTo>
                    <a:pt x="1414" y="50"/>
                  </a:moveTo>
                  <a:cubicBezTo>
                    <a:pt x="1409" y="50"/>
                    <a:pt x="1404" y="46"/>
                    <a:pt x="1404" y="41"/>
                  </a:cubicBezTo>
                  <a:cubicBezTo>
                    <a:pt x="1404" y="35"/>
                    <a:pt x="1409" y="31"/>
                    <a:pt x="1414" y="31"/>
                  </a:cubicBezTo>
                  <a:cubicBezTo>
                    <a:pt x="1419" y="31"/>
                    <a:pt x="1424" y="35"/>
                    <a:pt x="1424" y="41"/>
                  </a:cubicBezTo>
                  <a:cubicBezTo>
                    <a:pt x="1424" y="46"/>
                    <a:pt x="1419" y="50"/>
                    <a:pt x="1414" y="5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3" name="Freeform 546"/>
            <p:cNvSpPr>
              <a:spLocks/>
            </p:cNvSpPr>
            <p:nvPr/>
          </p:nvSpPr>
          <p:spPr bwMode="auto">
            <a:xfrm>
              <a:off x="138802" y="5651722"/>
              <a:ext cx="3610600" cy="456765"/>
            </a:xfrm>
            <a:custGeom>
              <a:avLst/>
              <a:gdLst>
                <a:gd name="T0" fmla="*/ 1716 w 1716"/>
                <a:gd name="T1" fmla="*/ 196 h 196"/>
                <a:gd name="T2" fmla="*/ 1716 w 1716"/>
                <a:gd name="T3" fmla="*/ 165 h 196"/>
                <a:gd name="T4" fmla="*/ 1645 w 1716"/>
                <a:gd name="T5" fmla="*/ 165 h 196"/>
                <a:gd name="T6" fmla="*/ 1645 w 1716"/>
                <a:gd name="T7" fmla="*/ 174 h 196"/>
                <a:gd name="T8" fmla="*/ 1640 w 1716"/>
                <a:gd name="T9" fmla="*/ 174 h 196"/>
                <a:gd name="T10" fmla="*/ 1604 w 1716"/>
                <a:gd name="T11" fmla="*/ 138 h 196"/>
                <a:gd name="T12" fmla="*/ 1356 w 1716"/>
                <a:gd name="T13" fmla="*/ 138 h 196"/>
                <a:gd name="T14" fmla="*/ 1228 w 1716"/>
                <a:gd name="T15" fmla="*/ 0 h 196"/>
                <a:gd name="T16" fmla="*/ 841 w 1716"/>
                <a:gd name="T17" fmla="*/ 0 h 196"/>
                <a:gd name="T18" fmla="*/ 841 w 1716"/>
                <a:gd name="T19" fmla="*/ 77 h 196"/>
                <a:gd name="T20" fmla="*/ 818 w 1716"/>
                <a:gd name="T21" fmla="*/ 99 h 196"/>
                <a:gd name="T22" fmla="*/ 596 w 1716"/>
                <a:gd name="T23" fmla="*/ 99 h 196"/>
                <a:gd name="T24" fmla="*/ 531 w 1716"/>
                <a:gd name="T25" fmla="*/ 34 h 196"/>
                <a:gd name="T26" fmla="*/ 51 w 1716"/>
                <a:gd name="T27" fmla="*/ 34 h 196"/>
                <a:gd name="T28" fmla="*/ 51 w 1716"/>
                <a:gd name="T29" fmla="*/ 6 h 196"/>
                <a:gd name="T30" fmla="*/ 0 w 1716"/>
                <a:gd name="T31" fmla="*/ 6 h 196"/>
                <a:gd name="T32" fmla="*/ 0 w 1716"/>
                <a:gd name="T33" fmla="*/ 72 h 196"/>
                <a:gd name="T34" fmla="*/ 51 w 1716"/>
                <a:gd name="T35" fmla="*/ 72 h 196"/>
                <a:gd name="T36" fmla="*/ 51 w 1716"/>
                <a:gd name="T37" fmla="*/ 45 h 196"/>
                <a:gd name="T38" fmla="*/ 526 w 1716"/>
                <a:gd name="T39" fmla="*/ 45 h 196"/>
                <a:gd name="T40" fmla="*/ 591 w 1716"/>
                <a:gd name="T41" fmla="*/ 110 h 196"/>
                <a:gd name="T42" fmla="*/ 823 w 1716"/>
                <a:gd name="T43" fmla="*/ 110 h 196"/>
                <a:gd name="T44" fmla="*/ 852 w 1716"/>
                <a:gd name="T45" fmla="*/ 81 h 196"/>
                <a:gd name="T46" fmla="*/ 852 w 1716"/>
                <a:gd name="T47" fmla="*/ 11 h 196"/>
                <a:gd name="T48" fmla="*/ 1223 w 1716"/>
                <a:gd name="T49" fmla="*/ 11 h 196"/>
                <a:gd name="T50" fmla="*/ 1351 w 1716"/>
                <a:gd name="T51" fmla="*/ 149 h 196"/>
                <a:gd name="T52" fmla="*/ 1599 w 1716"/>
                <a:gd name="T53" fmla="*/ 149 h 196"/>
                <a:gd name="T54" fmla="*/ 1636 w 1716"/>
                <a:gd name="T55" fmla="*/ 185 h 196"/>
                <a:gd name="T56" fmla="*/ 1645 w 1716"/>
                <a:gd name="T57" fmla="*/ 185 h 196"/>
                <a:gd name="T58" fmla="*/ 1645 w 1716"/>
                <a:gd name="T59" fmla="*/ 196 h 196"/>
                <a:gd name="T60" fmla="*/ 1716 w 1716"/>
                <a:gd name="T61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6" h="196">
                  <a:moveTo>
                    <a:pt x="1716" y="196"/>
                  </a:moveTo>
                  <a:cubicBezTo>
                    <a:pt x="1716" y="165"/>
                    <a:pt x="1716" y="165"/>
                    <a:pt x="1716" y="165"/>
                  </a:cubicBezTo>
                  <a:cubicBezTo>
                    <a:pt x="1645" y="165"/>
                    <a:pt x="1645" y="165"/>
                    <a:pt x="1645" y="165"/>
                  </a:cubicBezTo>
                  <a:cubicBezTo>
                    <a:pt x="1645" y="174"/>
                    <a:pt x="1645" y="174"/>
                    <a:pt x="1645" y="174"/>
                  </a:cubicBezTo>
                  <a:cubicBezTo>
                    <a:pt x="1643" y="174"/>
                    <a:pt x="1641" y="174"/>
                    <a:pt x="1640" y="174"/>
                  </a:cubicBezTo>
                  <a:cubicBezTo>
                    <a:pt x="1637" y="171"/>
                    <a:pt x="1604" y="138"/>
                    <a:pt x="1604" y="138"/>
                  </a:cubicBezTo>
                  <a:cubicBezTo>
                    <a:pt x="1604" y="138"/>
                    <a:pt x="1361" y="138"/>
                    <a:pt x="1356" y="138"/>
                  </a:cubicBezTo>
                  <a:cubicBezTo>
                    <a:pt x="1353" y="134"/>
                    <a:pt x="1228" y="0"/>
                    <a:pt x="1228" y="0"/>
                  </a:cubicBezTo>
                  <a:cubicBezTo>
                    <a:pt x="841" y="0"/>
                    <a:pt x="841" y="0"/>
                    <a:pt x="841" y="0"/>
                  </a:cubicBezTo>
                  <a:cubicBezTo>
                    <a:pt x="841" y="0"/>
                    <a:pt x="841" y="72"/>
                    <a:pt x="841" y="77"/>
                  </a:cubicBezTo>
                  <a:cubicBezTo>
                    <a:pt x="838" y="79"/>
                    <a:pt x="821" y="97"/>
                    <a:pt x="818" y="99"/>
                  </a:cubicBezTo>
                  <a:cubicBezTo>
                    <a:pt x="814" y="99"/>
                    <a:pt x="600" y="99"/>
                    <a:pt x="596" y="99"/>
                  </a:cubicBezTo>
                  <a:cubicBezTo>
                    <a:pt x="593" y="96"/>
                    <a:pt x="531" y="34"/>
                    <a:pt x="53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111" y="45"/>
                    <a:pt x="522" y="45"/>
                    <a:pt x="526" y="45"/>
                  </a:cubicBezTo>
                  <a:cubicBezTo>
                    <a:pt x="529" y="48"/>
                    <a:pt x="591" y="110"/>
                    <a:pt x="591" y="110"/>
                  </a:cubicBezTo>
                  <a:cubicBezTo>
                    <a:pt x="823" y="110"/>
                    <a:pt x="823" y="110"/>
                    <a:pt x="823" y="110"/>
                  </a:cubicBezTo>
                  <a:cubicBezTo>
                    <a:pt x="852" y="81"/>
                    <a:pt x="852" y="81"/>
                    <a:pt x="852" y="81"/>
                  </a:cubicBezTo>
                  <a:cubicBezTo>
                    <a:pt x="852" y="81"/>
                    <a:pt x="852" y="20"/>
                    <a:pt x="852" y="11"/>
                  </a:cubicBezTo>
                  <a:cubicBezTo>
                    <a:pt x="862" y="11"/>
                    <a:pt x="1218" y="11"/>
                    <a:pt x="1223" y="11"/>
                  </a:cubicBezTo>
                  <a:cubicBezTo>
                    <a:pt x="1226" y="14"/>
                    <a:pt x="1351" y="149"/>
                    <a:pt x="1351" y="149"/>
                  </a:cubicBezTo>
                  <a:cubicBezTo>
                    <a:pt x="1351" y="149"/>
                    <a:pt x="1595" y="149"/>
                    <a:pt x="1599" y="149"/>
                  </a:cubicBezTo>
                  <a:cubicBezTo>
                    <a:pt x="1602" y="152"/>
                    <a:pt x="1636" y="185"/>
                    <a:pt x="1636" y="185"/>
                  </a:cubicBezTo>
                  <a:cubicBezTo>
                    <a:pt x="1645" y="185"/>
                    <a:pt x="1645" y="185"/>
                    <a:pt x="1645" y="185"/>
                  </a:cubicBezTo>
                  <a:cubicBezTo>
                    <a:pt x="1645" y="196"/>
                    <a:pt x="1645" y="196"/>
                    <a:pt x="1645" y="196"/>
                  </a:cubicBezTo>
                  <a:lnTo>
                    <a:pt x="1716" y="19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4" name="Freeform 547"/>
            <p:cNvSpPr>
              <a:spLocks/>
            </p:cNvSpPr>
            <p:nvPr/>
          </p:nvSpPr>
          <p:spPr bwMode="auto">
            <a:xfrm>
              <a:off x="1725224" y="5588720"/>
              <a:ext cx="2024178" cy="352418"/>
            </a:xfrm>
            <a:custGeom>
              <a:avLst/>
              <a:gdLst>
                <a:gd name="T0" fmla="*/ 962 w 962"/>
                <a:gd name="T1" fmla="*/ 119 h 151"/>
                <a:gd name="T2" fmla="*/ 891 w 962"/>
                <a:gd name="T3" fmla="*/ 119 h 151"/>
                <a:gd name="T4" fmla="*/ 891 w 962"/>
                <a:gd name="T5" fmla="*/ 131 h 151"/>
                <a:gd name="T6" fmla="*/ 621 w 962"/>
                <a:gd name="T7" fmla="*/ 131 h 151"/>
                <a:gd name="T8" fmla="*/ 497 w 962"/>
                <a:gd name="T9" fmla="*/ 0 h 151"/>
                <a:gd name="T10" fmla="*/ 61 w 962"/>
                <a:gd name="T11" fmla="*/ 0 h 151"/>
                <a:gd name="T12" fmla="*/ 61 w 962"/>
                <a:gd name="T13" fmla="*/ 61 h 151"/>
                <a:gd name="T14" fmla="*/ 52 w 962"/>
                <a:gd name="T15" fmla="*/ 61 h 151"/>
                <a:gd name="T16" fmla="*/ 52 w 962"/>
                <a:gd name="T17" fmla="*/ 31 h 151"/>
                <a:gd name="T18" fmla="*/ 0 w 962"/>
                <a:gd name="T19" fmla="*/ 31 h 151"/>
                <a:gd name="T20" fmla="*/ 0 w 962"/>
                <a:gd name="T21" fmla="*/ 99 h 151"/>
                <a:gd name="T22" fmla="*/ 52 w 962"/>
                <a:gd name="T23" fmla="*/ 99 h 151"/>
                <a:gd name="T24" fmla="*/ 52 w 962"/>
                <a:gd name="T25" fmla="*/ 72 h 151"/>
                <a:gd name="T26" fmla="*/ 72 w 962"/>
                <a:gd name="T27" fmla="*/ 72 h 151"/>
                <a:gd name="T28" fmla="*/ 72 w 962"/>
                <a:gd name="T29" fmla="*/ 11 h 151"/>
                <a:gd name="T30" fmla="*/ 492 w 962"/>
                <a:gd name="T31" fmla="*/ 11 h 151"/>
                <a:gd name="T32" fmla="*/ 617 w 962"/>
                <a:gd name="T33" fmla="*/ 142 h 151"/>
                <a:gd name="T34" fmla="*/ 891 w 962"/>
                <a:gd name="T35" fmla="*/ 142 h 151"/>
                <a:gd name="T36" fmla="*/ 891 w 962"/>
                <a:gd name="T37" fmla="*/ 151 h 151"/>
                <a:gd name="T38" fmla="*/ 962 w 962"/>
                <a:gd name="T39" fmla="*/ 151 h 151"/>
                <a:gd name="T40" fmla="*/ 962 w 962"/>
                <a:gd name="T41" fmla="*/ 11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2" h="151">
                  <a:moveTo>
                    <a:pt x="962" y="119"/>
                  </a:moveTo>
                  <a:cubicBezTo>
                    <a:pt x="891" y="119"/>
                    <a:pt x="891" y="119"/>
                    <a:pt x="891" y="119"/>
                  </a:cubicBezTo>
                  <a:cubicBezTo>
                    <a:pt x="891" y="131"/>
                    <a:pt x="891" y="131"/>
                    <a:pt x="891" y="131"/>
                  </a:cubicBezTo>
                  <a:cubicBezTo>
                    <a:pt x="855" y="131"/>
                    <a:pt x="626" y="131"/>
                    <a:pt x="621" y="131"/>
                  </a:cubicBezTo>
                  <a:cubicBezTo>
                    <a:pt x="618" y="127"/>
                    <a:pt x="497" y="0"/>
                    <a:pt x="497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52"/>
                    <a:pt x="61" y="61"/>
                  </a:cubicBezTo>
                  <a:cubicBezTo>
                    <a:pt x="59" y="61"/>
                    <a:pt x="56" y="61"/>
                    <a:pt x="52" y="6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2"/>
                    <a:pt x="72" y="20"/>
                    <a:pt x="72" y="11"/>
                  </a:cubicBezTo>
                  <a:cubicBezTo>
                    <a:pt x="82" y="11"/>
                    <a:pt x="487" y="11"/>
                    <a:pt x="492" y="11"/>
                  </a:cubicBezTo>
                  <a:cubicBezTo>
                    <a:pt x="495" y="15"/>
                    <a:pt x="617" y="142"/>
                    <a:pt x="617" y="142"/>
                  </a:cubicBezTo>
                  <a:cubicBezTo>
                    <a:pt x="891" y="142"/>
                    <a:pt x="891" y="142"/>
                    <a:pt x="891" y="142"/>
                  </a:cubicBezTo>
                  <a:cubicBezTo>
                    <a:pt x="891" y="151"/>
                    <a:pt x="891" y="151"/>
                    <a:pt x="891" y="151"/>
                  </a:cubicBezTo>
                  <a:cubicBezTo>
                    <a:pt x="962" y="151"/>
                    <a:pt x="962" y="151"/>
                    <a:pt x="962" y="151"/>
                  </a:cubicBezTo>
                  <a:lnTo>
                    <a:pt x="962" y="11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5" name="Freeform 548"/>
            <p:cNvSpPr>
              <a:spLocks noEditPoints="1"/>
            </p:cNvSpPr>
            <p:nvPr/>
          </p:nvSpPr>
          <p:spPr bwMode="auto">
            <a:xfrm>
              <a:off x="1822207" y="4991183"/>
              <a:ext cx="1927196" cy="634943"/>
            </a:xfrm>
            <a:custGeom>
              <a:avLst/>
              <a:gdLst>
                <a:gd name="T0" fmla="*/ 88 w 916"/>
                <a:gd name="T1" fmla="*/ 44 h 273"/>
                <a:gd name="T2" fmla="*/ 44 w 916"/>
                <a:gd name="T3" fmla="*/ 0 h 273"/>
                <a:gd name="T4" fmla="*/ 0 w 916"/>
                <a:gd name="T5" fmla="*/ 44 h 273"/>
                <a:gd name="T6" fmla="*/ 38 w 916"/>
                <a:gd name="T7" fmla="*/ 88 h 273"/>
                <a:gd name="T8" fmla="*/ 38 w 916"/>
                <a:gd name="T9" fmla="*/ 192 h 273"/>
                <a:gd name="T10" fmla="*/ 776 w 916"/>
                <a:gd name="T11" fmla="*/ 192 h 273"/>
                <a:gd name="T12" fmla="*/ 845 w 916"/>
                <a:gd name="T13" fmla="*/ 261 h 273"/>
                <a:gd name="T14" fmla="*/ 845 w 916"/>
                <a:gd name="T15" fmla="*/ 273 h 273"/>
                <a:gd name="T16" fmla="*/ 916 w 916"/>
                <a:gd name="T17" fmla="*/ 273 h 273"/>
                <a:gd name="T18" fmla="*/ 916 w 916"/>
                <a:gd name="T19" fmla="*/ 242 h 273"/>
                <a:gd name="T20" fmla="*/ 845 w 916"/>
                <a:gd name="T21" fmla="*/ 242 h 273"/>
                <a:gd name="T22" fmla="*/ 845 w 916"/>
                <a:gd name="T23" fmla="*/ 246 h 273"/>
                <a:gd name="T24" fmla="*/ 781 w 916"/>
                <a:gd name="T25" fmla="*/ 181 h 273"/>
                <a:gd name="T26" fmla="*/ 49 w 916"/>
                <a:gd name="T27" fmla="*/ 181 h 273"/>
                <a:gd name="T28" fmla="*/ 49 w 916"/>
                <a:gd name="T29" fmla="*/ 88 h 273"/>
                <a:gd name="T30" fmla="*/ 88 w 916"/>
                <a:gd name="T31" fmla="*/ 44 h 273"/>
                <a:gd name="T32" fmla="*/ 44 w 916"/>
                <a:gd name="T33" fmla="*/ 72 h 273"/>
                <a:gd name="T34" fmla="*/ 16 w 916"/>
                <a:gd name="T35" fmla="*/ 44 h 273"/>
                <a:gd name="T36" fmla="*/ 44 w 916"/>
                <a:gd name="T37" fmla="*/ 16 h 273"/>
                <a:gd name="T38" fmla="*/ 72 w 916"/>
                <a:gd name="T39" fmla="*/ 44 h 273"/>
                <a:gd name="T40" fmla="*/ 44 w 916"/>
                <a:gd name="T41" fmla="*/ 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6" h="273">
                  <a:moveTo>
                    <a:pt x="88" y="44"/>
                  </a:moveTo>
                  <a:cubicBezTo>
                    <a:pt x="88" y="20"/>
                    <a:pt x="68" y="0"/>
                    <a:pt x="44" y="0"/>
                  </a:cubicBezTo>
                  <a:cubicBezTo>
                    <a:pt x="19" y="0"/>
                    <a:pt x="0" y="20"/>
                    <a:pt x="0" y="44"/>
                  </a:cubicBezTo>
                  <a:cubicBezTo>
                    <a:pt x="0" y="67"/>
                    <a:pt x="16" y="85"/>
                    <a:pt x="38" y="88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772" y="192"/>
                    <a:pt x="776" y="192"/>
                  </a:cubicBezTo>
                  <a:cubicBezTo>
                    <a:pt x="779" y="195"/>
                    <a:pt x="831" y="247"/>
                    <a:pt x="845" y="261"/>
                  </a:cubicBezTo>
                  <a:cubicBezTo>
                    <a:pt x="845" y="273"/>
                    <a:pt x="845" y="273"/>
                    <a:pt x="845" y="273"/>
                  </a:cubicBezTo>
                  <a:cubicBezTo>
                    <a:pt x="916" y="273"/>
                    <a:pt x="916" y="273"/>
                    <a:pt x="916" y="273"/>
                  </a:cubicBezTo>
                  <a:cubicBezTo>
                    <a:pt x="916" y="242"/>
                    <a:pt x="916" y="242"/>
                    <a:pt x="916" y="242"/>
                  </a:cubicBezTo>
                  <a:cubicBezTo>
                    <a:pt x="845" y="242"/>
                    <a:pt x="845" y="242"/>
                    <a:pt x="845" y="242"/>
                  </a:cubicBezTo>
                  <a:cubicBezTo>
                    <a:pt x="845" y="246"/>
                    <a:pt x="845" y="246"/>
                    <a:pt x="845" y="246"/>
                  </a:cubicBezTo>
                  <a:cubicBezTo>
                    <a:pt x="781" y="181"/>
                    <a:pt x="781" y="181"/>
                    <a:pt x="781" y="181"/>
                  </a:cubicBezTo>
                  <a:cubicBezTo>
                    <a:pt x="781" y="181"/>
                    <a:pt x="60" y="181"/>
                    <a:pt x="49" y="181"/>
                  </a:cubicBezTo>
                  <a:cubicBezTo>
                    <a:pt x="49" y="173"/>
                    <a:pt x="49" y="108"/>
                    <a:pt x="49" y="88"/>
                  </a:cubicBezTo>
                  <a:cubicBezTo>
                    <a:pt x="71" y="86"/>
                    <a:pt x="88" y="67"/>
                    <a:pt x="88" y="44"/>
                  </a:cubicBezTo>
                  <a:close/>
                  <a:moveTo>
                    <a:pt x="44" y="72"/>
                  </a:moveTo>
                  <a:cubicBezTo>
                    <a:pt x="29" y="72"/>
                    <a:pt x="16" y="59"/>
                    <a:pt x="16" y="44"/>
                  </a:cubicBezTo>
                  <a:cubicBezTo>
                    <a:pt x="16" y="29"/>
                    <a:pt x="29" y="16"/>
                    <a:pt x="44" y="16"/>
                  </a:cubicBezTo>
                  <a:cubicBezTo>
                    <a:pt x="59" y="16"/>
                    <a:pt x="72" y="29"/>
                    <a:pt x="72" y="44"/>
                  </a:cubicBezTo>
                  <a:cubicBezTo>
                    <a:pt x="72" y="59"/>
                    <a:pt x="59" y="72"/>
                    <a:pt x="44" y="7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6" name="Freeform 549"/>
            <p:cNvSpPr>
              <a:spLocks noEditPoints="1"/>
            </p:cNvSpPr>
            <p:nvPr/>
          </p:nvSpPr>
          <p:spPr bwMode="auto">
            <a:xfrm>
              <a:off x="2082904" y="4991183"/>
              <a:ext cx="1666499" cy="469563"/>
            </a:xfrm>
            <a:custGeom>
              <a:avLst/>
              <a:gdLst>
                <a:gd name="T0" fmla="*/ 89 w 792"/>
                <a:gd name="T1" fmla="*/ 44 h 202"/>
                <a:gd name="T2" fmla="*/ 45 w 792"/>
                <a:gd name="T3" fmla="*/ 0 h 202"/>
                <a:gd name="T4" fmla="*/ 0 w 792"/>
                <a:gd name="T5" fmla="*/ 44 h 202"/>
                <a:gd name="T6" fmla="*/ 40 w 792"/>
                <a:gd name="T7" fmla="*/ 88 h 202"/>
                <a:gd name="T8" fmla="*/ 40 w 792"/>
                <a:gd name="T9" fmla="*/ 148 h 202"/>
                <a:gd name="T10" fmla="*/ 675 w 792"/>
                <a:gd name="T11" fmla="*/ 148 h 202"/>
                <a:gd name="T12" fmla="*/ 721 w 792"/>
                <a:gd name="T13" fmla="*/ 194 h 202"/>
                <a:gd name="T14" fmla="*/ 721 w 792"/>
                <a:gd name="T15" fmla="*/ 193 h 202"/>
                <a:gd name="T16" fmla="*/ 721 w 792"/>
                <a:gd name="T17" fmla="*/ 202 h 202"/>
                <a:gd name="T18" fmla="*/ 792 w 792"/>
                <a:gd name="T19" fmla="*/ 202 h 202"/>
                <a:gd name="T20" fmla="*/ 792 w 792"/>
                <a:gd name="T21" fmla="*/ 170 h 202"/>
                <a:gd name="T22" fmla="*/ 721 w 792"/>
                <a:gd name="T23" fmla="*/ 170 h 202"/>
                <a:gd name="T24" fmla="*/ 721 w 792"/>
                <a:gd name="T25" fmla="*/ 178 h 202"/>
                <a:gd name="T26" fmla="*/ 680 w 792"/>
                <a:gd name="T27" fmla="*/ 137 h 202"/>
                <a:gd name="T28" fmla="*/ 51 w 792"/>
                <a:gd name="T29" fmla="*/ 137 h 202"/>
                <a:gd name="T30" fmla="*/ 51 w 792"/>
                <a:gd name="T31" fmla="*/ 88 h 202"/>
                <a:gd name="T32" fmla="*/ 89 w 792"/>
                <a:gd name="T33" fmla="*/ 44 h 202"/>
                <a:gd name="T34" fmla="*/ 45 w 792"/>
                <a:gd name="T35" fmla="*/ 72 h 202"/>
                <a:gd name="T36" fmla="*/ 17 w 792"/>
                <a:gd name="T37" fmla="*/ 44 h 202"/>
                <a:gd name="T38" fmla="*/ 45 w 792"/>
                <a:gd name="T39" fmla="*/ 16 h 202"/>
                <a:gd name="T40" fmla="*/ 72 w 792"/>
                <a:gd name="T41" fmla="*/ 44 h 202"/>
                <a:gd name="T42" fmla="*/ 45 w 792"/>
                <a:gd name="T43" fmla="*/ 7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2" h="202">
                  <a:moveTo>
                    <a:pt x="89" y="44"/>
                  </a:moveTo>
                  <a:cubicBezTo>
                    <a:pt x="89" y="20"/>
                    <a:pt x="69" y="0"/>
                    <a:pt x="45" y="0"/>
                  </a:cubicBezTo>
                  <a:cubicBezTo>
                    <a:pt x="20" y="0"/>
                    <a:pt x="0" y="20"/>
                    <a:pt x="0" y="44"/>
                  </a:cubicBezTo>
                  <a:cubicBezTo>
                    <a:pt x="0" y="67"/>
                    <a:pt x="18" y="86"/>
                    <a:pt x="40" y="88"/>
                  </a:cubicBezTo>
                  <a:cubicBezTo>
                    <a:pt x="40" y="148"/>
                    <a:pt x="40" y="148"/>
                    <a:pt x="40" y="148"/>
                  </a:cubicBezTo>
                  <a:cubicBezTo>
                    <a:pt x="40" y="148"/>
                    <a:pt x="671" y="148"/>
                    <a:pt x="675" y="148"/>
                  </a:cubicBezTo>
                  <a:cubicBezTo>
                    <a:pt x="678" y="151"/>
                    <a:pt x="721" y="194"/>
                    <a:pt x="721" y="194"/>
                  </a:cubicBezTo>
                  <a:cubicBezTo>
                    <a:pt x="721" y="193"/>
                    <a:pt x="721" y="193"/>
                    <a:pt x="721" y="193"/>
                  </a:cubicBezTo>
                  <a:cubicBezTo>
                    <a:pt x="721" y="202"/>
                    <a:pt x="721" y="202"/>
                    <a:pt x="721" y="202"/>
                  </a:cubicBezTo>
                  <a:cubicBezTo>
                    <a:pt x="792" y="202"/>
                    <a:pt x="792" y="202"/>
                    <a:pt x="792" y="202"/>
                  </a:cubicBezTo>
                  <a:cubicBezTo>
                    <a:pt x="792" y="170"/>
                    <a:pt x="792" y="170"/>
                    <a:pt x="792" y="170"/>
                  </a:cubicBezTo>
                  <a:cubicBezTo>
                    <a:pt x="721" y="170"/>
                    <a:pt x="721" y="170"/>
                    <a:pt x="721" y="170"/>
                  </a:cubicBezTo>
                  <a:cubicBezTo>
                    <a:pt x="721" y="178"/>
                    <a:pt x="721" y="178"/>
                    <a:pt x="721" y="178"/>
                  </a:cubicBezTo>
                  <a:cubicBezTo>
                    <a:pt x="680" y="137"/>
                    <a:pt x="680" y="137"/>
                    <a:pt x="680" y="137"/>
                  </a:cubicBezTo>
                  <a:cubicBezTo>
                    <a:pt x="680" y="137"/>
                    <a:pt x="61" y="137"/>
                    <a:pt x="51" y="137"/>
                  </a:cubicBezTo>
                  <a:cubicBezTo>
                    <a:pt x="51" y="131"/>
                    <a:pt x="51" y="102"/>
                    <a:pt x="51" y="88"/>
                  </a:cubicBezTo>
                  <a:cubicBezTo>
                    <a:pt x="72" y="85"/>
                    <a:pt x="89" y="67"/>
                    <a:pt x="89" y="44"/>
                  </a:cubicBezTo>
                  <a:close/>
                  <a:moveTo>
                    <a:pt x="45" y="72"/>
                  </a:moveTo>
                  <a:cubicBezTo>
                    <a:pt x="29" y="72"/>
                    <a:pt x="17" y="59"/>
                    <a:pt x="17" y="44"/>
                  </a:cubicBezTo>
                  <a:cubicBezTo>
                    <a:pt x="17" y="29"/>
                    <a:pt x="29" y="16"/>
                    <a:pt x="45" y="16"/>
                  </a:cubicBezTo>
                  <a:cubicBezTo>
                    <a:pt x="60" y="16"/>
                    <a:pt x="72" y="29"/>
                    <a:pt x="72" y="44"/>
                  </a:cubicBezTo>
                  <a:cubicBezTo>
                    <a:pt x="72" y="59"/>
                    <a:pt x="60" y="72"/>
                    <a:pt x="45" y="7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7" name="Freeform 550"/>
            <p:cNvSpPr>
              <a:spLocks noEditPoints="1"/>
            </p:cNvSpPr>
            <p:nvPr/>
          </p:nvSpPr>
          <p:spPr bwMode="auto">
            <a:xfrm>
              <a:off x="2832072" y="4811037"/>
              <a:ext cx="917331" cy="482360"/>
            </a:xfrm>
            <a:custGeom>
              <a:avLst/>
              <a:gdLst>
                <a:gd name="T0" fmla="*/ 52 w 436"/>
                <a:gd name="T1" fmla="*/ 0 h 207"/>
                <a:gd name="T2" fmla="*/ 0 w 436"/>
                <a:gd name="T3" fmla="*/ 52 h 207"/>
                <a:gd name="T4" fmla="*/ 0 w 436"/>
                <a:gd name="T5" fmla="*/ 198 h 207"/>
                <a:gd name="T6" fmla="*/ 365 w 436"/>
                <a:gd name="T7" fmla="*/ 198 h 207"/>
                <a:gd name="T8" fmla="*/ 365 w 436"/>
                <a:gd name="T9" fmla="*/ 207 h 207"/>
                <a:gd name="T10" fmla="*/ 436 w 436"/>
                <a:gd name="T11" fmla="*/ 207 h 207"/>
                <a:gd name="T12" fmla="*/ 436 w 436"/>
                <a:gd name="T13" fmla="*/ 175 h 207"/>
                <a:gd name="T14" fmla="*/ 365 w 436"/>
                <a:gd name="T15" fmla="*/ 175 h 207"/>
                <a:gd name="T16" fmla="*/ 365 w 436"/>
                <a:gd name="T17" fmla="*/ 187 h 207"/>
                <a:gd name="T18" fmla="*/ 11 w 436"/>
                <a:gd name="T19" fmla="*/ 187 h 207"/>
                <a:gd name="T20" fmla="*/ 11 w 436"/>
                <a:gd name="T21" fmla="*/ 57 h 207"/>
                <a:gd name="T22" fmla="*/ 64 w 436"/>
                <a:gd name="T23" fmla="*/ 4 h 207"/>
                <a:gd name="T24" fmla="*/ 64 w 436"/>
                <a:gd name="T25" fmla="*/ 77 h 207"/>
                <a:gd name="T26" fmla="*/ 25 w 436"/>
                <a:gd name="T27" fmla="*/ 121 h 207"/>
                <a:gd name="T28" fmla="*/ 69 w 436"/>
                <a:gd name="T29" fmla="*/ 166 h 207"/>
                <a:gd name="T30" fmla="*/ 114 w 436"/>
                <a:gd name="T31" fmla="*/ 121 h 207"/>
                <a:gd name="T32" fmla="*/ 75 w 436"/>
                <a:gd name="T33" fmla="*/ 77 h 207"/>
                <a:gd name="T34" fmla="*/ 75 w 436"/>
                <a:gd name="T35" fmla="*/ 0 h 207"/>
                <a:gd name="T36" fmla="*/ 52 w 436"/>
                <a:gd name="T37" fmla="*/ 0 h 207"/>
                <a:gd name="T38" fmla="*/ 97 w 436"/>
                <a:gd name="T39" fmla="*/ 121 h 207"/>
                <a:gd name="T40" fmla="*/ 69 w 436"/>
                <a:gd name="T41" fmla="*/ 149 h 207"/>
                <a:gd name="T42" fmla="*/ 41 w 436"/>
                <a:gd name="T43" fmla="*/ 121 h 207"/>
                <a:gd name="T44" fmla="*/ 69 w 436"/>
                <a:gd name="T45" fmla="*/ 93 h 207"/>
                <a:gd name="T46" fmla="*/ 97 w 436"/>
                <a:gd name="T47" fmla="*/ 12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6" h="207">
                  <a:moveTo>
                    <a:pt x="52" y="0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365" y="198"/>
                    <a:pt x="365" y="198"/>
                    <a:pt x="365" y="198"/>
                  </a:cubicBezTo>
                  <a:cubicBezTo>
                    <a:pt x="365" y="207"/>
                    <a:pt x="365" y="207"/>
                    <a:pt x="36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436" y="175"/>
                    <a:pt x="436" y="175"/>
                    <a:pt x="436" y="175"/>
                  </a:cubicBezTo>
                  <a:cubicBezTo>
                    <a:pt x="365" y="175"/>
                    <a:pt x="365" y="175"/>
                    <a:pt x="365" y="175"/>
                  </a:cubicBezTo>
                  <a:cubicBezTo>
                    <a:pt x="365" y="187"/>
                    <a:pt x="365" y="187"/>
                    <a:pt x="365" y="187"/>
                  </a:cubicBezTo>
                  <a:cubicBezTo>
                    <a:pt x="328" y="187"/>
                    <a:pt x="21" y="187"/>
                    <a:pt x="11" y="187"/>
                  </a:cubicBezTo>
                  <a:cubicBezTo>
                    <a:pt x="11" y="177"/>
                    <a:pt x="11" y="61"/>
                    <a:pt x="11" y="57"/>
                  </a:cubicBezTo>
                  <a:cubicBezTo>
                    <a:pt x="13" y="54"/>
                    <a:pt x="49" y="18"/>
                    <a:pt x="64" y="4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42" y="80"/>
                    <a:pt x="25" y="99"/>
                    <a:pt x="25" y="121"/>
                  </a:cubicBezTo>
                  <a:cubicBezTo>
                    <a:pt x="25" y="146"/>
                    <a:pt x="45" y="166"/>
                    <a:pt x="69" y="166"/>
                  </a:cubicBezTo>
                  <a:cubicBezTo>
                    <a:pt x="94" y="166"/>
                    <a:pt x="114" y="146"/>
                    <a:pt x="114" y="121"/>
                  </a:cubicBezTo>
                  <a:cubicBezTo>
                    <a:pt x="114" y="99"/>
                    <a:pt x="97" y="80"/>
                    <a:pt x="75" y="77"/>
                  </a:cubicBezTo>
                  <a:cubicBezTo>
                    <a:pt x="75" y="0"/>
                    <a:pt x="75" y="0"/>
                    <a:pt x="75" y="0"/>
                  </a:cubicBezTo>
                  <a:lnTo>
                    <a:pt x="52" y="0"/>
                  </a:lnTo>
                  <a:close/>
                  <a:moveTo>
                    <a:pt x="97" y="121"/>
                  </a:moveTo>
                  <a:cubicBezTo>
                    <a:pt x="97" y="136"/>
                    <a:pt x="84" y="149"/>
                    <a:pt x="69" y="149"/>
                  </a:cubicBezTo>
                  <a:cubicBezTo>
                    <a:pt x="54" y="149"/>
                    <a:pt x="41" y="136"/>
                    <a:pt x="41" y="121"/>
                  </a:cubicBezTo>
                  <a:cubicBezTo>
                    <a:pt x="41" y="106"/>
                    <a:pt x="54" y="93"/>
                    <a:pt x="69" y="93"/>
                  </a:cubicBezTo>
                  <a:cubicBezTo>
                    <a:pt x="84" y="93"/>
                    <a:pt x="97" y="106"/>
                    <a:pt x="97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8" name="Freeform 551"/>
            <p:cNvSpPr>
              <a:spLocks noEditPoints="1"/>
            </p:cNvSpPr>
            <p:nvPr/>
          </p:nvSpPr>
          <p:spPr bwMode="auto">
            <a:xfrm>
              <a:off x="3147043" y="4811037"/>
              <a:ext cx="187736" cy="386872"/>
            </a:xfrm>
            <a:custGeom>
              <a:avLst/>
              <a:gdLst>
                <a:gd name="T0" fmla="*/ 39 w 89"/>
                <a:gd name="T1" fmla="*/ 0 h 166"/>
                <a:gd name="T2" fmla="*/ 39 w 89"/>
                <a:gd name="T3" fmla="*/ 77 h 166"/>
                <a:gd name="T4" fmla="*/ 0 w 89"/>
                <a:gd name="T5" fmla="*/ 121 h 166"/>
                <a:gd name="T6" fmla="*/ 44 w 89"/>
                <a:gd name="T7" fmla="*/ 166 h 166"/>
                <a:gd name="T8" fmla="*/ 89 w 89"/>
                <a:gd name="T9" fmla="*/ 121 h 166"/>
                <a:gd name="T10" fmla="*/ 50 w 89"/>
                <a:gd name="T11" fmla="*/ 77 h 166"/>
                <a:gd name="T12" fmla="*/ 50 w 89"/>
                <a:gd name="T13" fmla="*/ 0 h 166"/>
                <a:gd name="T14" fmla="*/ 39 w 89"/>
                <a:gd name="T15" fmla="*/ 0 h 166"/>
                <a:gd name="T16" fmla="*/ 72 w 89"/>
                <a:gd name="T17" fmla="*/ 121 h 166"/>
                <a:gd name="T18" fmla="*/ 44 w 89"/>
                <a:gd name="T19" fmla="*/ 149 h 166"/>
                <a:gd name="T20" fmla="*/ 17 w 89"/>
                <a:gd name="T21" fmla="*/ 121 h 166"/>
                <a:gd name="T22" fmla="*/ 44 w 89"/>
                <a:gd name="T23" fmla="*/ 93 h 166"/>
                <a:gd name="T24" fmla="*/ 72 w 89"/>
                <a:gd name="T25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166">
                  <a:moveTo>
                    <a:pt x="39" y="0"/>
                  </a:moveTo>
                  <a:cubicBezTo>
                    <a:pt x="39" y="77"/>
                    <a:pt x="39" y="77"/>
                    <a:pt x="39" y="77"/>
                  </a:cubicBezTo>
                  <a:cubicBezTo>
                    <a:pt x="17" y="80"/>
                    <a:pt x="0" y="99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9" y="146"/>
                    <a:pt x="89" y="121"/>
                  </a:cubicBezTo>
                  <a:cubicBezTo>
                    <a:pt x="89" y="99"/>
                    <a:pt x="72" y="80"/>
                    <a:pt x="50" y="77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39" y="0"/>
                  </a:lnTo>
                  <a:close/>
                  <a:moveTo>
                    <a:pt x="72" y="121"/>
                  </a:moveTo>
                  <a:cubicBezTo>
                    <a:pt x="72" y="136"/>
                    <a:pt x="60" y="149"/>
                    <a:pt x="44" y="149"/>
                  </a:cubicBezTo>
                  <a:cubicBezTo>
                    <a:pt x="29" y="149"/>
                    <a:pt x="17" y="136"/>
                    <a:pt x="17" y="121"/>
                  </a:cubicBezTo>
                  <a:cubicBezTo>
                    <a:pt x="17" y="106"/>
                    <a:pt x="29" y="93"/>
                    <a:pt x="44" y="93"/>
                  </a:cubicBezTo>
                  <a:cubicBezTo>
                    <a:pt x="60" y="93"/>
                    <a:pt x="72" y="106"/>
                    <a:pt x="72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19" name="Freeform 552"/>
            <p:cNvSpPr>
              <a:spLocks noEditPoints="1"/>
            </p:cNvSpPr>
            <p:nvPr/>
          </p:nvSpPr>
          <p:spPr bwMode="auto">
            <a:xfrm>
              <a:off x="1" y="4925229"/>
              <a:ext cx="681548" cy="347497"/>
            </a:xfrm>
            <a:custGeom>
              <a:avLst/>
              <a:gdLst>
                <a:gd name="T0" fmla="*/ 280 w 324"/>
                <a:gd name="T1" fmla="*/ 28 h 149"/>
                <a:gd name="T2" fmla="*/ 236 w 324"/>
                <a:gd name="T3" fmla="*/ 72 h 149"/>
                <a:gd name="T4" fmla="*/ 276 w 324"/>
                <a:gd name="T5" fmla="*/ 116 h 149"/>
                <a:gd name="T6" fmla="*/ 276 w 324"/>
                <a:gd name="T7" fmla="*/ 138 h 149"/>
                <a:gd name="T8" fmla="*/ 96 w 324"/>
                <a:gd name="T9" fmla="*/ 138 h 149"/>
                <a:gd name="T10" fmla="*/ 96 w 324"/>
                <a:gd name="T11" fmla="*/ 0 h 149"/>
                <a:gd name="T12" fmla="*/ 0 w 324"/>
                <a:gd name="T13" fmla="*/ 0 h 149"/>
                <a:gd name="T14" fmla="*/ 0 w 324"/>
                <a:gd name="T15" fmla="*/ 11 h 149"/>
                <a:gd name="T16" fmla="*/ 85 w 324"/>
                <a:gd name="T17" fmla="*/ 11 h 149"/>
                <a:gd name="T18" fmla="*/ 85 w 324"/>
                <a:gd name="T19" fmla="*/ 149 h 149"/>
                <a:gd name="T20" fmla="*/ 287 w 324"/>
                <a:gd name="T21" fmla="*/ 149 h 149"/>
                <a:gd name="T22" fmla="*/ 287 w 324"/>
                <a:gd name="T23" fmla="*/ 116 h 149"/>
                <a:gd name="T24" fmla="*/ 324 w 324"/>
                <a:gd name="T25" fmla="*/ 72 h 149"/>
                <a:gd name="T26" fmla="*/ 280 w 324"/>
                <a:gd name="T27" fmla="*/ 28 h 149"/>
                <a:gd name="T28" fmla="*/ 280 w 324"/>
                <a:gd name="T29" fmla="*/ 100 h 149"/>
                <a:gd name="T30" fmla="*/ 252 w 324"/>
                <a:gd name="T31" fmla="*/ 72 h 149"/>
                <a:gd name="T32" fmla="*/ 280 w 324"/>
                <a:gd name="T33" fmla="*/ 44 h 149"/>
                <a:gd name="T34" fmla="*/ 308 w 324"/>
                <a:gd name="T35" fmla="*/ 72 h 149"/>
                <a:gd name="T36" fmla="*/ 280 w 324"/>
                <a:gd name="T37" fmla="*/ 10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4" h="149">
                  <a:moveTo>
                    <a:pt x="280" y="28"/>
                  </a:moveTo>
                  <a:cubicBezTo>
                    <a:pt x="256" y="28"/>
                    <a:pt x="236" y="48"/>
                    <a:pt x="236" y="72"/>
                  </a:cubicBezTo>
                  <a:cubicBezTo>
                    <a:pt x="236" y="95"/>
                    <a:pt x="253" y="114"/>
                    <a:pt x="276" y="116"/>
                  </a:cubicBezTo>
                  <a:cubicBezTo>
                    <a:pt x="276" y="123"/>
                    <a:pt x="276" y="133"/>
                    <a:pt x="276" y="138"/>
                  </a:cubicBezTo>
                  <a:cubicBezTo>
                    <a:pt x="266" y="138"/>
                    <a:pt x="106" y="138"/>
                    <a:pt x="96" y="138"/>
                  </a:cubicBezTo>
                  <a:cubicBezTo>
                    <a:pt x="96" y="128"/>
                    <a:pt x="96" y="0"/>
                    <a:pt x="9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5" y="11"/>
                    <a:pt x="77" y="11"/>
                    <a:pt x="85" y="11"/>
                  </a:cubicBezTo>
                  <a:cubicBezTo>
                    <a:pt x="85" y="21"/>
                    <a:pt x="85" y="149"/>
                    <a:pt x="85" y="149"/>
                  </a:cubicBezTo>
                  <a:cubicBezTo>
                    <a:pt x="287" y="149"/>
                    <a:pt x="287" y="149"/>
                    <a:pt x="287" y="149"/>
                  </a:cubicBezTo>
                  <a:cubicBezTo>
                    <a:pt x="287" y="116"/>
                    <a:pt x="287" y="116"/>
                    <a:pt x="287" y="116"/>
                  </a:cubicBezTo>
                  <a:cubicBezTo>
                    <a:pt x="308" y="112"/>
                    <a:pt x="324" y="94"/>
                    <a:pt x="324" y="72"/>
                  </a:cubicBezTo>
                  <a:cubicBezTo>
                    <a:pt x="324" y="48"/>
                    <a:pt x="304" y="28"/>
                    <a:pt x="280" y="28"/>
                  </a:cubicBezTo>
                  <a:close/>
                  <a:moveTo>
                    <a:pt x="280" y="100"/>
                  </a:moveTo>
                  <a:cubicBezTo>
                    <a:pt x="265" y="100"/>
                    <a:pt x="252" y="87"/>
                    <a:pt x="252" y="72"/>
                  </a:cubicBezTo>
                  <a:cubicBezTo>
                    <a:pt x="252" y="57"/>
                    <a:pt x="265" y="44"/>
                    <a:pt x="280" y="44"/>
                  </a:cubicBezTo>
                  <a:cubicBezTo>
                    <a:pt x="295" y="44"/>
                    <a:pt x="308" y="57"/>
                    <a:pt x="308" y="72"/>
                  </a:cubicBezTo>
                  <a:cubicBezTo>
                    <a:pt x="308" y="87"/>
                    <a:pt x="295" y="100"/>
                    <a:pt x="280" y="1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0" name="Freeform 553"/>
            <p:cNvSpPr>
              <a:spLocks noEditPoints="1"/>
            </p:cNvSpPr>
            <p:nvPr/>
          </p:nvSpPr>
          <p:spPr bwMode="auto">
            <a:xfrm>
              <a:off x="1" y="4811037"/>
              <a:ext cx="1205609" cy="386872"/>
            </a:xfrm>
            <a:custGeom>
              <a:avLst/>
              <a:gdLst>
                <a:gd name="T0" fmla="*/ 529 w 573"/>
                <a:gd name="T1" fmla="*/ 77 h 166"/>
                <a:gd name="T2" fmla="*/ 484 w 573"/>
                <a:gd name="T3" fmla="*/ 117 h 166"/>
                <a:gd name="T4" fmla="*/ 410 w 573"/>
                <a:gd name="T5" fmla="*/ 117 h 166"/>
                <a:gd name="T6" fmla="*/ 410 w 573"/>
                <a:gd name="T7" fmla="*/ 10 h 166"/>
                <a:gd name="T8" fmla="*/ 158 w 573"/>
                <a:gd name="T9" fmla="*/ 10 h 166"/>
                <a:gd name="T10" fmla="*/ 158 w 573"/>
                <a:gd name="T11" fmla="*/ 0 h 166"/>
                <a:gd name="T12" fmla="*/ 147 w 573"/>
                <a:gd name="T13" fmla="*/ 0 h 166"/>
                <a:gd name="T14" fmla="*/ 147 w 573"/>
                <a:gd name="T15" fmla="*/ 10 h 166"/>
                <a:gd name="T16" fmla="*/ 0 w 573"/>
                <a:gd name="T17" fmla="*/ 10 h 166"/>
                <a:gd name="T18" fmla="*/ 0 w 573"/>
                <a:gd name="T19" fmla="*/ 21 h 166"/>
                <a:gd name="T20" fmla="*/ 147 w 573"/>
                <a:gd name="T21" fmla="*/ 21 h 166"/>
                <a:gd name="T22" fmla="*/ 147 w 573"/>
                <a:gd name="T23" fmla="*/ 77 h 166"/>
                <a:gd name="T24" fmla="*/ 108 w 573"/>
                <a:gd name="T25" fmla="*/ 121 h 166"/>
                <a:gd name="T26" fmla="*/ 153 w 573"/>
                <a:gd name="T27" fmla="*/ 166 h 166"/>
                <a:gd name="T28" fmla="*/ 197 w 573"/>
                <a:gd name="T29" fmla="*/ 121 h 166"/>
                <a:gd name="T30" fmla="*/ 158 w 573"/>
                <a:gd name="T31" fmla="*/ 77 h 166"/>
                <a:gd name="T32" fmla="*/ 158 w 573"/>
                <a:gd name="T33" fmla="*/ 21 h 166"/>
                <a:gd name="T34" fmla="*/ 400 w 573"/>
                <a:gd name="T35" fmla="*/ 21 h 166"/>
                <a:gd name="T36" fmla="*/ 400 w 573"/>
                <a:gd name="T37" fmla="*/ 128 h 166"/>
                <a:gd name="T38" fmla="*/ 485 w 573"/>
                <a:gd name="T39" fmla="*/ 128 h 166"/>
                <a:gd name="T40" fmla="*/ 529 w 573"/>
                <a:gd name="T41" fmla="*/ 166 h 166"/>
                <a:gd name="T42" fmla="*/ 573 w 573"/>
                <a:gd name="T43" fmla="*/ 121 h 166"/>
                <a:gd name="T44" fmla="*/ 529 w 573"/>
                <a:gd name="T45" fmla="*/ 77 h 166"/>
                <a:gd name="T46" fmla="*/ 181 w 573"/>
                <a:gd name="T47" fmla="*/ 121 h 166"/>
                <a:gd name="T48" fmla="*/ 153 w 573"/>
                <a:gd name="T49" fmla="*/ 149 h 166"/>
                <a:gd name="T50" fmla="*/ 125 w 573"/>
                <a:gd name="T51" fmla="*/ 121 h 166"/>
                <a:gd name="T52" fmla="*/ 153 w 573"/>
                <a:gd name="T53" fmla="*/ 93 h 166"/>
                <a:gd name="T54" fmla="*/ 181 w 573"/>
                <a:gd name="T55" fmla="*/ 121 h 166"/>
                <a:gd name="T56" fmla="*/ 529 w 573"/>
                <a:gd name="T57" fmla="*/ 149 h 166"/>
                <a:gd name="T58" fmla="*/ 501 w 573"/>
                <a:gd name="T59" fmla="*/ 121 h 166"/>
                <a:gd name="T60" fmla="*/ 529 w 573"/>
                <a:gd name="T61" fmla="*/ 93 h 166"/>
                <a:gd name="T62" fmla="*/ 556 w 573"/>
                <a:gd name="T63" fmla="*/ 121 h 166"/>
                <a:gd name="T64" fmla="*/ 529 w 573"/>
                <a:gd name="T65" fmla="*/ 14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3" h="166">
                  <a:moveTo>
                    <a:pt x="529" y="77"/>
                  </a:moveTo>
                  <a:cubicBezTo>
                    <a:pt x="506" y="77"/>
                    <a:pt x="487" y="95"/>
                    <a:pt x="484" y="117"/>
                  </a:cubicBezTo>
                  <a:cubicBezTo>
                    <a:pt x="465" y="117"/>
                    <a:pt x="418" y="117"/>
                    <a:pt x="410" y="117"/>
                  </a:cubicBezTo>
                  <a:cubicBezTo>
                    <a:pt x="410" y="107"/>
                    <a:pt x="410" y="10"/>
                    <a:pt x="410" y="10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7" y="21"/>
                    <a:pt x="85" y="21"/>
                    <a:pt x="147" y="21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25" y="80"/>
                    <a:pt x="108" y="99"/>
                    <a:pt x="108" y="121"/>
                  </a:cubicBezTo>
                  <a:cubicBezTo>
                    <a:pt x="108" y="146"/>
                    <a:pt x="128" y="166"/>
                    <a:pt x="153" y="166"/>
                  </a:cubicBezTo>
                  <a:cubicBezTo>
                    <a:pt x="177" y="166"/>
                    <a:pt x="197" y="146"/>
                    <a:pt x="197" y="121"/>
                  </a:cubicBezTo>
                  <a:cubicBezTo>
                    <a:pt x="197" y="99"/>
                    <a:pt x="180" y="80"/>
                    <a:pt x="158" y="77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270" y="21"/>
                    <a:pt x="394" y="21"/>
                    <a:pt x="400" y="21"/>
                  </a:cubicBezTo>
                  <a:cubicBezTo>
                    <a:pt x="400" y="31"/>
                    <a:pt x="400" y="128"/>
                    <a:pt x="400" y="128"/>
                  </a:cubicBezTo>
                  <a:cubicBezTo>
                    <a:pt x="485" y="128"/>
                    <a:pt x="485" y="128"/>
                    <a:pt x="485" y="128"/>
                  </a:cubicBezTo>
                  <a:cubicBezTo>
                    <a:pt x="488" y="149"/>
                    <a:pt x="507" y="166"/>
                    <a:pt x="529" y="166"/>
                  </a:cubicBezTo>
                  <a:cubicBezTo>
                    <a:pt x="553" y="166"/>
                    <a:pt x="573" y="146"/>
                    <a:pt x="573" y="121"/>
                  </a:cubicBezTo>
                  <a:cubicBezTo>
                    <a:pt x="573" y="97"/>
                    <a:pt x="553" y="77"/>
                    <a:pt x="529" y="77"/>
                  </a:cubicBezTo>
                  <a:close/>
                  <a:moveTo>
                    <a:pt x="181" y="121"/>
                  </a:moveTo>
                  <a:cubicBezTo>
                    <a:pt x="181" y="136"/>
                    <a:pt x="168" y="149"/>
                    <a:pt x="153" y="149"/>
                  </a:cubicBezTo>
                  <a:cubicBezTo>
                    <a:pt x="137" y="149"/>
                    <a:pt x="125" y="136"/>
                    <a:pt x="125" y="121"/>
                  </a:cubicBezTo>
                  <a:cubicBezTo>
                    <a:pt x="125" y="106"/>
                    <a:pt x="137" y="93"/>
                    <a:pt x="153" y="93"/>
                  </a:cubicBezTo>
                  <a:cubicBezTo>
                    <a:pt x="168" y="93"/>
                    <a:pt x="181" y="106"/>
                    <a:pt x="181" y="121"/>
                  </a:cubicBezTo>
                  <a:close/>
                  <a:moveTo>
                    <a:pt x="529" y="149"/>
                  </a:moveTo>
                  <a:cubicBezTo>
                    <a:pt x="513" y="149"/>
                    <a:pt x="501" y="136"/>
                    <a:pt x="501" y="121"/>
                  </a:cubicBezTo>
                  <a:cubicBezTo>
                    <a:pt x="501" y="106"/>
                    <a:pt x="513" y="93"/>
                    <a:pt x="529" y="93"/>
                  </a:cubicBezTo>
                  <a:cubicBezTo>
                    <a:pt x="544" y="93"/>
                    <a:pt x="556" y="106"/>
                    <a:pt x="556" y="121"/>
                  </a:cubicBezTo>
                  <a:cubicBezTo>
                    <a:pt x="556" y="136"/>
                    <a:pt x="544" y="149"/>
                    <a:pt x="529" y="14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1" name="Freeform 554"/>
            <p:cNvSpPr>
              <a:spLocks noEditPoints="1"/>
            </p:cNvSpPr>
            <p:nvPr/>
          </p:nvSpPr>
          <p:spPr bwMode="auto">
            <a:xfrm>
              <a:off x="969827" y="4811037"/>
              <a:ext cx="766074" cy="386872"/>
            </a:xfrm>
            <a:custGeom>
              <a:avLst/>
              <a:gdLst>
                <a:gd name="T0" fmla="*/ 0 w 364"/>
                <a:gd name="T1" fmla="*/ 0 h 166"/>
                <a:gd name="T2" fmla="*/ 0 w 364"/>
                <a:gd name="T3" fmla="*/ 57 h 166"/>
                <a:gd name="T4" fmla="*/ 316 w 364"/>
                <a:gd name="T5" fmla="*/ 57 h 166"/>
                <a:gd name="T6" fmla="*/ 316 w 364"/>
                <a:gd name="T7" fmla="*/ 77 h 166"/>
                <a:gd name="T8" fmla="*/ 276 w 364"/>
                <a:gd name="T9" fmla="*/ 121 h 166"/>
                <a:gd name="T10" fmla="*/ 320 w 364"/>
                <a:gd name="T11" fmla="*/ 166 h 166"/>
                <a:gd name="T12" fmla="*/ 364 w 364"/>
                <a:gd name="T13" fmla="*/ 121 h 166"/>
                <a:gd name="T14" fmla="*/ 327 w 364"/>
                <a:gd name="T15" fmla="*/ 77 h 166"/>
                <a:gd name="T16" fmla="*/ 327 w 364"/>
                <a:gd name="T17" fmla="*/ 46 h 166"/>
                <a:gd name="T18" fmla="*/ 11 w 364"/>
                <a:gd name="T19" fmla="*/ 46 h 166"/>
                <a:gd name="T20" fmla="*/ 11 w 364"/>
                <a:gd name="T21" fmla="*/ 0 h 166"/>
                <a:gd name="T22" fmla="*/ 0 w 364"/>
                <a:gd name="T23" fmla="*/ 0 h 166"/>
                <a:gd name="T24" fmla="*/ 348 w 364"/>
                <a:gd name="T25" fmla="*/ 121 h 166"/>
                <a:gd name="T26" fmla="*/ 320 w 364"/>
                <a:gd name="T27" fmla="*/ 149 h 166"/>
                <a:gd name="T28" fmla="*/ 292 w 364"/>
                <a:gd name="T29" fmla="*/ 121 h 166"/>
                <a:gd name="T30" fmla="*/ 320 w 364"/>
                <a:gd name="T31" fmla="*/ 93 h 166"/>
                <a:gd name="T32" fmla="*/ 348 w 364"/>
                <a:gd name="T33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4" h="166">
                  <a:moveTo>
                    <a:pt x="0" y="0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305" y="57"/>
                    <a:pt x="316" y="57"/>
                  </a:cubicBezTo>
                  <a:cubicBezTo>
                    <a:pt x="316" y="62"/>
                    <a:pt x="316" y="70"/>
                    <a:pt x="316" y="77"/>
                  </a:cubicBezTo>
                  <a:cubicBezTo>
                    <a:pt x="293" y="79"/>
                    <a:pt x="276" y="98"/>
                    <a:pt x="276" y="121"/>
                  </a:cubicBezTo>
                  <a:cubicBezTo>
                    <a:pt x="276" y="146"/>
                    <a:pt x="296" y="166"/>
                    <a:pt x="320" y="166"/>
                  </a:cubicBezTo>
                  <a:cubicBezTo>
                    <a:pt x="344" y="166"/>
                    <a:pt x="364" y="146"/>
                    <a:pt x="364" y="121"/>
                  </a:cubicBezTo>
                  <a:cubicBezTo>
                    <a:pt x="364" y="99"/>
                    <a:pt x="348" y="81"/>
                    <a:pt x="327" y="77"/>
                  </a:cubicBezTo>
                  <a:cubicBezTo>
                    <a:pt x="327" y="46"/>
                    <a:pt x="327" y="46"/>
                    <a:pt x="327" y="46"/>
                  </a:cubicBezTo>
                  <a:cubicBezTo>
                    <a:pt x="327" y="46"/>
                    <a:pt x="22" y="46"/>
                    <a:pt x="11" y="46"/>
                  </a:cubicBezTo>
                  <a:cubicBezTo>
                    <a:pt x="11" y="40"/>
                    <a:pt x="11" y="17"/>
                    <a:pt x="11" y="0"/>
                  </a:cubicBezTo>
                  <a:lnTo>
                    <a:pt x="0" y="0"/>
                  </a:lnTo>
                  <a:close/>
                  <a:moveTo>
                    <a:pt x="348" y="121"/>
                  </a:moveTo>
                  <a:cubicBezTo>
                    <a:pt x="348" y="136"/>
                    <a:pt x="335" y="149"/>
                    <a:pt x="320" y="149"/>
                  </a:cubicBezTo>
                  <a:cubicBezTo>
                    <a:pt x="305" y="149"/>
                    <a:pt x="292" y="136"/>
                    <a:pt x="292" y="121"/>
                  </a:cubicBezTo>
                  <a:cubicBezTo>
                    <a:pt x="292" y="106"/>
                    <a:pt x="305" y="93"/>
                    <a:pt x="320" y="93"/>
                  </a:cubicBezTo>
                  <a:cubicBezTo>
                    <a:pt x="335" y="93"/>
                    <a:pt x="348" y="106"/>
                    <a:pt x="348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2" name="Freeform 555"/>
            <p:cNvSpPr>
              <a:spLocks noEditPoints="1"/>
            </p:cNvSpPr>
            <p:nvPr/>
          </p:nvSpPr>
          <p:spPr bwMode="auto">
            <a:xfrm>
              <a:off x="1" y="4811037"/>
              <a:ext cx="2806269" cy="535519"/>
            </a:xfrm>
            <a:custGeom>
              <a:avLst/>
              <a:gdLst>
                <a:gd name="T0" fmla="*/ 1295 w 1334"/>
                <a:gd name="T1" fmla="*/ 77 h 230"/>
                <a:gd name="T2" fmla="*/ 1295 w 1334"/>
                <a:gd name="T3" fmla="*/ 0 h 230"/>
                <a:gd name="T4" fmla="*/ 1284 w 1334"/>
                <a:gd name="T5" fmla="*/ 0 h 230"/>
                <a:gd name="T6" fmla="*/ 1284 w 1334"/>
                <a:gd name="T7" fmla="*/ 77 h 230"/>
                <a:gd name="T8" fmla="*/ 1245 w 1334"/>
                <a:gd name="T9" fmla="*/ 121 h 230"/>
                <a:gd name="T10" fmla="*/ 1284 w 1334"/>
                <a:gd name="T11" fmla="*/ 165 h 230"/>
                <a:gd name="T12" fmla="*/ 1284 w 1334"/>
                <a:gd name="T13" fmla="*/ 190 h 230"/>
                <a:gd name="T14" fmla="*/ 1104 w 1334"/>
                <a:gd name="T15" fmla="*/ 190 h 230"/>
                <a:gd name="T16" fmla="*/ 1104 w 1334"/>
                <a:gd name="T17" fmla="*/ 51 h 230"/>
                <a:gd name="T18" fmla="*/ 836 w 1334"/>
                <a:gd name="T19" fmla="*/ 51 h 230"/>
                <a:gd name="T20" fmla="*/ 836 w 1334"/>
                <a:gd name="T21" fmla="*/ 219 h 230"/>
                <a:gd name="T22" fmla="*/ 661 w 1334"/>
                <a:gd name="T23" fmla="*/ 219 h 230"/>
                <a:gd name="T24" fmla="*/ 661 w 1334"/>
                <a:gd name="T25" fmla="*/ 165 h 230"/>
                <a:gd name="T26" fmla="*/ 701 w 1334"/>
                <a:gd name="T27" fmla="*/ 121 h 230"/>
                <a:gd name="T28" fmla="*/ 656 w 1334"/>
                <a:gd name="T29" fmla="*/ 77 h 230"/>
                <a:gd name="T30" fmla="*/ 612 w 1334"/>
                <a:gd name="T31" fmla="*/ 121 h 230"/>
                <a:gd name="T32" fmla="*/ 650 w 1334"/>
                <a:gd name="T33" fmla="*/ 165 h 230"/>
                <a:gd name="T34" fmla="*/ 650 w 1334"/>
                <a:gd name="T35" fmla="*/ 219 h 230"/>
                <a:gd name="T36" fmla="*/ 0 w 1334"/>
                <a:gd name="T37" fmla="*/ 219 h 230"/>
                <a:gd name="T38" fmla="*/ 0 w 1334"/>
                <a:gd name="T39" fmla="*/ 230 h 230"/>
                <a:gd name="T40" fmla="*/ 847 w 1334"/>
                <a:gd name="T41" fmla="*/ 230 h 230"/>
                <a:gd name="T42" fmla="*/ 847 w 1334"/>
                <a:gd name="T43" fmla="*/ 62 h 230"/>
                <a:gd name="T44" fmla="*/ 1093 w 1334"/>
                <a:gd name="T45" fmla="*/ 62 h 230"/>
                <a:gd name="T46" fmla="*/ 1093 w 1334"/>
                <a:gd name="T47" fmla="*/ 201 h 230"/>
                <a:gd name="T48" fmla="*/ 1295 w 1334"/>
                <a:gd name="T49" fmla="*/ 201 h 230"/>
                <a:gd name="T50" fmla="*/ 1295 w 1334"/>
                <a:gd name="T51" fmla="*/ 165 h 230"/>
                <a:gd name="T52" fmla="*/ 1334 w 1334"/>
                <a:gd name="T53" fmla="*/ 121 h 230"/>
                <a:gd name="T54" fmla="*/ 1295 w 1334"/>
                <a:gd name="T55" fmla="*/ 77 h 230"/>
                <a:gd name="T56" fmla="*/ 628 w 1334"/>
                <a:gd name="T57" fmla="*/ 121 h 230"/>
                <a:gd name="T58" fmla="*/ 656 w 1334"/>
                <a:gd name="T59" fmla="*/ 93 h 230"/>
                <a:gd name="T60" fmla="*/ 684 w 1334"/>
                <a:gd name="T61" fmla="*/ 121 h 230"/>
                <a:gd name="T62" fmla="*/ 656 w 1334"/>
                <a:gd name="T63" fmla="*/ 149 h 230"/>
                <a:gd name="T64" fmla="*/ 628 w 1334"/>
                <a:gd name="T65" fmla="*/ 121 h 230"/>
                <a:gd name="T66" fmla="*/ 1290 w 1334"/>
                <a:gd name="T67" fmla="*/ 149 h 230"/>
                <a:gd name="T68" fmla="*/ 1262 w 1334"/>
                <a:gd name="T69" fmla="*/ 121 h 230"/>
                <a:gd name="T70" fmla="*/ 1290 w 1334"/>
                <a:gd name="T71" fmla="*/ 93 h 230"/>
                <a:gd name="T72" fmla="*/ 1317 w 1334"/>
                <a:gd name="T73" fmla="*/ 121 h 230"/>
                <a:gd name="T74" fmla="*/ 1290 w 1334"/>
                <a:gd name="T75" fmla="*/ 14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34" h="230">
                  <a:moveTo>
                    <a:pt x="1295" y="77"/>
                  </a:moveTo>
                  <a:cubicBezTo>
                    <a:pt x="1295" y="0"/>
                    <a:pt x="1295" y="0"/>
                    <a:pt x="1295" y="0"/>
                  </a:cubicBezTo>
                  <a:cubicBezTo>
                    <a:pt x="1284" y="0"/>
                    <a:pt x="1284" y="0"/>
                    <a:pt x="1284" y="0"/>
                  </a:cubicBezTo>
                  <a:cubicBezTo>
                    <a:pt x="1284" y="77"/>
                    <a:pt x="1284" y="77"/>
                    <a:pt x="1284" y="77"/>
                  </a:cubicBezTo>
                  <a:cubicBezTo>
                    <a:pt x="1262" y="80"/>
                    <a:pt x="1245" y="99"/>
                    <a:pt x="1245" y="121"/>
                  </a:cubicBezTo>
                  <a:cubicBezTo>
                    <a:pt x="1245" y="144"/>
                    <a:pt x="1262" y="162"/>
                    <a:pt x="1284" y="165"/>
                  </a:cubicBezTo>
                  <a:cubicBezTo>
                    <a:pt x="1284" y="173"/>
                    <a:pt x="1284" y="185"/>
                    <a:pt x="1284" y="190"/>
                  </a:cubicBezTo>
                  <a:cubicBezTo>
                    <a:pt x="1274" y="190"/>
                    <a:pt x="1114" y="190"/>
                    <a:pt x="1104" y="190"/>
                  </a:cubicBezTo>
                  <a:cubicBezTo>
                    <a:pt x="1104" y="180"/>
                    <a:pt x="1104" y="51"/>
                    <a:pt x="1104" y="51"/>
                  </a:cubicBezTo>
                  <a:cubicBezTo>
                    <a:pt x="836" y="51"/>
                    <a:pt x="836" y="51"/>
                    <a:pt x="836" y="51"/>
                  </a:cubicBezTo>
                  <a:cubicBezTo>
                    <a:pt x="836" y="51"/>
                    <a:pt x="836" y="209"/>
                    <a:pt x="836" y="219"/>
                  </a:cubicBezTo>
                  <a:cubicBezTo>
                    <a:pt x="833" y="219"/>
                    <a:pt x="762" y="219"/>
                    <a:pt x="661" y="219"/>
                  </a:cubicBezTo>
                  <a:cubicBezTo>
                    <a:pt x="661" y="165"/>
                    <a:pt x="661" y="165"/>
                    <a:pt x="661" y="165"/>
                  </a:cubicBezTo>
                  <a:cubicBezTo>
                    <a:pt x="683" y="163"/>
                    <a:pt x="701" y="144"/>
                    <a:pt x="701" y="121"/>
                  </a:cubicBezTo>
                  <a:cubicBezTo>
                    <a:pt x="701" y="97"/>
                    <a:pt x="681" y="77"/>
                    <a:pt x="656" y="77"/>
                  </a:cubicBezTo>
                  <a:cubicBezTo>
                    <a:pt x="632" y="77"/>
                    <a:pt x="612" y="97"/>
                    <a:pt x="612" y="121"/>
                  </a:cubicBezTo>
                  <a:cubicBezTo>
                    <a:pt x="612" y="144"/>
                    <a:pt x="629" y="162"/>
                    <a:pt x="650" y="165"/>
                  </a:cubicBezTo>
                  <a:cubicBezTo>
                    <a:pt x="650" y="219"/>
                    <a:pt x="650" y="219"/>
                    <a:pt x="650" y="219"/>
                  </a:cubicBezTo>
                  <a:cubicBezTo>
                    <a:pt x="429" y="219"/>
                    <a:pt x="79" y="219"/>
                    <a:pt x="0" y="219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847" y="230"/>
                    <a:pt x="847" y="230"/>
                    <a:pt x="847" y="230"/>
                  </a:cubicBezTo>
                  <a:cubicBezTo>
                    <a:pt x="847" y="230"/>
                    <a:pt x="847" y="72"/>
                    <a:pt x="847" y="62"/>
                  </a:cubicBezTo>
                  <a:cubicBezTo>
                    <a:pt x="857" y="62"/>
                    <a:pt x="1083" y="62"/>
                    <a:pt x="1093" y="62"/>
                  </a:cubicBezTo>
                  <a:cubicBezTo>
                    <a:pt x="1093" y="72"/>
                    <a:pt x="1093" y="201"/>
                    <a:pt x="1093" y="201"/>
                  </a:cubicBezTo>
                  <a:cubicBezTo>
                    <a:pt x="1295" y="201"/>
                    <a:pt x="1295" y="201"/>
                    <a:pt x="1295" y="201"/>
                  </a:cubicBezTo>
                  <a:cubicBezTo>
                    <a:pt x="1295" y="165"/>
                    <a:pt x="1295" y="165"/>
                    <a:pt x="1295" y="165"/>
                  </a:cubicBezTo>
                  <a:cubicBezTo>
                    <a:pt x="1317" y="162"/>
                    <a:pt x="1334" y="144"/>
                    <a:pt x="1334" y="121"/>
                  </a:cubicBezTo>
                  <a:cubicBezTo>
                    <a:pt x="1334" y="99"/>
                    <a:pt x="1317" y="80"/>
                    <a:pt x="1295" y="77"/>
                  </a:cubicBezTo>
                  <a:close/>
                  <a:moveTo>
                    <a:pt x="628" y="121"/>
                  </a:moveTo>
                  <a:cubicBezTo>
                    <a:pt x="628" y="106"/>
                    <a:pt x="641" y="93"/>
                    <a:pt x="656" y="93"/>
                  </a:cubicBezTo>
                  <a:cubicBezTo>
                    <a:pt x="671" y="93"/>
                    <a:pt x="684" y="106"/>
                    <a:pt x="684" y="121"/>
                  </a:cubicBezTo>
                  <a:cubicBezTo>
                    <a:pt x="684" y="136"/>
                    <a:pt x="671" y="149"/>
                    <a:pt x="656" y="149"/>
                  </a:cubicBezTo>
                  <a:cubicBezTo>
                    <a:pt x="641" y="149"/>
                    <a:pt x="628" y="136"/>
                    <a:pt x="628" y="121"/>
                  </a:cubicBezTo>
                  <a:close/>
                  <a:moveTo>
                    <a:pt x="1290" y="149"/>
                  </a:moveTo>
                  <a:cubicBezTo>
                    <a:pt x="1274" y="149"/>
                    <a:pt x="1262" y="136"/>
                    <a:pt x="1262" y="121"/>
                  </a:cubicBezTo>
                  <a:cubicBezTo>
                    <a:pt x="1262" y="106"/>
                    <a:pt x="1274" y="93"/>
                    <a:pt x="1290" y="93"/>
                  </a:cubicBezTo>
                  <a:cubicBezTo>
                    <a:pt x="1305" y="93"/>
                    <a:pt x="1317" y="106"/>
                    <a:pt x="1317" y="121"/>
                  </a:cubicBezTo>
                  <a:cubicBezTo>
                    <a:pt x="1317" y="136"/>
                    <a:pt x="1305" y="149"/>
                    <a:pt x="1290" y="14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3" name="Rectangle 556"/>
            <p:cNvSpPr>
              <a:spLocks noChangeArrowheads="1"/>
            </p:cNvSpPr>
            <p:nvPr/>
          </p:nvSpPr>
          <p:spPr bwMode="auto">
            <a:xfrm>
              <a:off x="2042865" y="5051232"/>
              <a:ext cx="21355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4" name="Freeform 557"/>
            <p:cNvSpPr>
              <a:spLocks noEditPoints="1"/>
            </p:cNvSpPr>
            <p:nvPr/>
          </p:nvSpPr>
          <p:spPr bwMode="auto">
            <a:xfrm>
              <a:off x="2349827" y="4811037"/>
              <a:ext cx="185068" cy="386872"/>
            </a:xfrm>
            <a:custGeom>
              <a:avLst/>
              <a:gdLst>
                <a:gd name="T0" fmla="*/ 39 w 88"/>
                <a:gd name="T1" fmla="*/ 0 h 166"/>
                <a:gd name="T2" fmla="*/ 39 w 88"/>
                <a:gd name="T3" fmla="*/ 77 h 166"/>
                <a:gd name="T4" fmla="*/ 0 w 88"/>
                <a:gd name="T5" fmla="*/ 121 h 166"/>
                <a:gd name="T6" fmla="*/ 44 w 88"/>
                <a:gd name="T7" fmla="*/ 166 h 166"/>
                <a:gd name="T8" fmla="*/ 88 w 88"/>
                <a:gd name="T9" fmla="*/ 121 h 166"/>
                <a:gd name="T10" fmla="*/ 50 w 88"/>
                <a:gd name="T11" fmla="*/ 77 h 166"/>
                <a:gd name="T12" fmla="*/ 50 w 88"/>
                <a:gd name="T13" fmla="*/ 0 h 166"/>
                <a:gd name="T14" fmla="*/ 39 w 88"/>
                <a:gd name="T15" fmla="*/ 0 h 166"/>
                <a:gd name="T16" fmla="*/ 72 w 88"/>
                <a:gd name="T17" fmla="*/ 121 h 166"/>
                <a:gd name="T18" fmla="*/ 44 w 88"/>
                <a:gd name="T19" fmla="*/ 149 h 166"/>
                <a:gd name="T20" fmla="*/ 16 w 88"/>
                <a:gd name="T21" fmla="*/ 121 h 166"/>
                <a:gd name="T22" fmla="*/ 44 w 88"/>
                <a:gd name="T23" fmla="*/ 93 h 166"/>
                <a:gd name="T24" fmla="*/ 72 w 88"/>
                <a:gd name="T25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66">
                  <a:moveTo>
                    <a:pt x="39" y="0"/>
                  </a:moveTo>
                  <a:cubicBezTo>
                    <a:pt x="39" y="77"/>
                    <a:pt x="39" y="77"/>
                    <a:pt x="39" y="77"/>
                  </a:cubicBezTo>
                  <a:cubicBezTo>
                    <a:pt x="17" y="80"/>
                    <a:pt x="0" y="99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8" y="146"/>
                    <a:pt x="88" y="121"/>
                  </a:cubicBezTo>
                  <a:cubicBezTo>
                    <a:pt x="88" y="99"/>
                    <a:pt x="71" y="80"/>
                    <a:pt x="50" y="77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39" y="0"/>
                  </a:lnTo>
                  <a:close/>
                  <a:moveTo>
                    <a:pt x="72" y="121"/>
                  </a:moveTo>
                  <a:cubicBezTo>
                    <a:pt x="72" y="136"/>
                    <a:pt x="59" y="149"/>
                    <a:pt x="44" y="149"/>
                  </a:cubicBezTo>
                  <a:cubicBezTo>
                    <a:pt x="29" y="149"/>
                    <a:pt x="16" y="136"/>
                    <a:pt x="16" y="121"/>
                  </a:cubicBezTo>
                  <a:cubicBezTo>
                    <a:pt x="16" y="106"/>
                    <a:pt x="29" y="93"/>
                    <a:pt x="44" y="93"/>
                  </a:cubicBezTo>
                  <a:cubicBezTo>
                    <a:pt x="59" y="93"/>
                    <a:pt x="72" y="106"/>
                    <a:pt x="72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5" name="Freeform 558"/>
            <p:cNvSpPr>
              <a:spLocks noEditPoints="1"/>
            </p:cNvSpPr>
            <p:nvPr/>
          </p:nvSpPr>
          <p:spPr bwMode="auto">
            <a:xfrm>
              <a:off x="3527855" y="5044342"/>
              <a:ext cx="823018" cy="416405"/>
            </a:xfrm>
            <a:custGeom>
              <a:avLst/>
              <a:gdLst>
                <a:gd name="T0" fmla="*/ 24 w 391"/>
                <a:gd name="T1" fmla="*/ 47 h 179"/>
                <a:gd name="T2" fmla="*/ 46 w 391"/>
                <a:gd name="T3" fmla="*/ 29 h 179"/>
                <a:gd name="T4" fmla="*/ 119 w 391"/>
                <a:gd name="T5" fmla="*/ 29 h 179"/>
                <a:gd name="T6" fmla="*/ 250 w 391"/>
                <a:gd name="T7" fmla="*/ 169 h 179"/>
                <a:gd name="T8" fmla="*/ 321 w 391"/>
                <a:gd name="T9" fmla="*/ 169 h 179"/>
                <a:gd name="T10" fmla="*/ 321 w 391"/>
                <a:gd name="T11" fmla="*/ 179 h 179"/>
                <a:gd name="T12" fmla="*/ 391 w 391"/>
                <a:gd name="T13" fmla="*/ 179 h 179"/>
                <a:gd name="T14" fmla="*/ 391 w 391"/>
                <a:gd name="T15" fmla="*/ 147 h 179"/>
                <a:gd name="T16" fmla="*/ 321 w 391"/>
                <a:gd name="T17" fmla="*/ 147 h 179"/>
                <a:gd name="T18" fmla="*/ 321 w 391"/>
                <a:gd name="T19" fmla="*/ 158 h 179"/>
                <a:gd name="T20" fmla="*/ 255 w 391"/>
                <a:gd name="T21" fmla="*/ 158 h 179"/>
                <a:gd name="T22" fmla="*/ 124 w 391"/>
                <a:gd name="T23" fmla="*/ 18 h 179"/>
                <a:gd name="T24" fmla="*/ 47 w 391"/>
                <a:gd name="T25" fmla="*/ 18 h 179"/>
                <a:gd name="T26" fmla="*/ 24 w 391"/>
                <a:gd name="T27" fmla="*/ 0 h 179"/>
                <a:gd name="T28" fmla="*/ 0 w 391"/>
                <a:gd name="T29" fmla="*/ 23 h 179"/>
                <a:gd name="T30" fmla="*/ 24 w 391"/>
                <a:gd name="T31" fmla="*/ 47 h 179"/>
                <a:gd name="T32" fmla="*/ 24 w 391"/>
                <a:gd name="T33" fmla="*/ 14 h 179"/>
                <a:gd name="T34" fmla="*/ 33 w 391"/>
                <a:gd name="T35" fmla="*/ 23 h 179"/>
                <a:gd name="T36" fmla="*/ 24 w 391"/>
                <a:gd name="T37" fmla="*/ 33 h 179"/>
                <a:gd name="T38" fmla="*/ 14 w 391"/>
                <a:gd name="T39" fmla="*/ 23 h 179"/>
                <a:gd name="T40" fmla="*/ 24 w 391"/>
                <a:gd name="T41" fmla="*/ 1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1" h="179">
                  <a:moveTo>
                    <a:pt x="24" y="47"/>
                  </a:moveTo>
                  <a:cubicBezTo>
                    <a:pt x="35" y="47"/>
                    <a:pt x="44" y="39"/>
                    <a:pt x="46" y="29"/>
                  </a:cubicBezTo>
                  <a:cubicBezTo>
                    <a:pt x="65" y="29"/>
                    <a:pt x="115" y="29"/>
                    <a:pt x="119" y="29"/>
                  </a:cubicBezTo>
                  <a:cubicBezTo>
                    <a:pt x="122" y="33"/>
                    <a:pt x="250" y="169"/>
                    <a:pt x="250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91" y="179"/>
                    <a:pt x="391" y="179"/>
                    <a:pt x="391" y="179"/>
                  </a:cubicBezTo>
                  <a:cubicBezTo>
                    <a:pt x="391" y="147"/>
                    <a:pt x="391" y="147"/>
                    <a:pt x="391" y="147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04" y="158"/>
                    <a:pt x="258" y="158"/>
                    <a:pt x="255" y="158"/>
                  </a:cubicBezTo>
                  <a:cubicBezTo>
                    <a:pt x="252" y="154"/>
                    <a:pt x="124" y="18"/>
                    <a:pt x="124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5" y="8"/>
                    <a:pt x="35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lose/>
                  <a:moveTo>
                    <a:pt x="24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6" name="Freeform 559"/>
            <p:cNvSpPr>
              <a:spLocks noEditPoints="1"/>
            </p:cNvSpPr>
            <p:nvPr/>
          </p:nvSpPr>
          <p:spPr bwMode="auto">
            <a:xfrm>
              <a:off x="4123097" y="5044342"/>
              <a:ext cx="1979691" cy="249055"/>
            </a:xfrm>
            <a:custGeom>
              <a:avLst/>
              <a:gdLst>
                <a:gd name="T0" fmla="*/ 23 w 941"/>
                <a:gd name="T1" fmla="*/ 47 h 107"/>
                <a:gd name="T2" fmla="*/ 46 w 941"/>
                <a:gd name="T3" fmla="*/ 31 h 107"/>
                <a:gd name="T4" fmla="*/ 49 w 941"/>
                <a:gd name="T5" fmla="*/ 31 h 107"/>
                <a:gd name="T6" fmla="*/ 49 w 941"/>
                <a:gd name="T7" fmla="*/ 75 h 107"/>
                <a:gd name="T8" fmla="*/ 38 w 941"/>
                <a:gd name="T9" fmla="*/ 75 h 107"/>
                <a:gd name="T10" fmla="*/ 38 w 941"/>
                <a:gd name="T11" fmla="*/ 107 h 107"/>
                <a:gd name="T12" fmla="*/ 108 w 941"/>
                <a:gd name="T13" fmla="*/ 107 h 107"/>
                <a:gd name="T14" fmla="*/ 108 w 941"/>
                <a:gd name="T15" fmla="*/ 75 h 107"/>
                <a:gd name="T16" fmla="*/ 60 w 941"/>
                <a:gd name="T17" fmla="*/ 75 h 107"/>
                <a:gd name="T18" fmla="*/ 60 w 941"/>
                <a:gd name="T19" fmla="*/ 31 h 107"/>
                <a:gd name="T20" fmla="*/ 588 w 941"/>
                <a:gd name="T21" fmla="*/ 31 h 107"/>
                <a:gd name="T22" fmla="*/ 626 w 941"/>
                <a:gd name="T23" fmla="*/ 70 h 107"/>
                <a:gd name="T24" fmla="*/ 765 w 941"/>
                <a:gd name="T25" fmla="*/ 70 h 107"/>
                <a:gd name="T26" fmla="*/ 785 w 941"/>
                <a:gd name="T27" fmla="*/ 89 h 107"/>
                <a:gd name="T28" fmla="*/ 829 w 941"/>
                <a:gd name="T29" fmla="*/ 45 h 107"/>
                <a:gd name="T30" fmla="*/ 894 w 941"/>
                <a:gd name="T31" fmla="*/ 45 h 107"/>
                <a:gd name="T32" fmla="*/ 917 w 941"/>
                <a:gd name="T33" fmla="*/ 64 h 107"/>
                <a:gd name="T34" fmla="*/ 941 w 941"/>
                <a:gd name="T35" fmla="*/ 41 h 107"/>
                <a:gd name="T36" fmla="*/ 917 w 941"/>
                <a:gd name="T37" fmla="*/ 17 h 107"/>
                <a:gd name="T38" fmla="*/ 894 w 941"/>
                <a:gd name="T39" fmla="*/ 34 h 107"/>
                <a:gd name="T40" fmla="*/ 824 w 941"/>
                <a:gd name="T41" fmla="*/ 34 h 107"/>
                <a:gd name="T42" fmla="*/ 785 w 941"/>
                <a:gd name="T43" fmla="*/ 74 h 107"/>
                <a:gd name="T44" fmla="*/ 770 w 941"/>
                <a:gd name="T45" fmla="*/ 59 h 107"/>
                <a:gd name="T46" fmla="*/ 630 w 941"/>
                <a:gd name="T47" fmla="*/ 59 h 107"/>
                <a:gd name="T48" fmla="*/ 592 w 941"/>
                <a:gd name="T49" fmla="*/ 21 h 107"/>
                <a:gd name="T50" fmla="*/ 47 w 941"/>
                <a:gd name="T51" fmla="*/ 21 h 107"/>
                <a:gd name="T52" fmla="*/ 23 w 941"/>
                <a:gd name="T53" fmla="*/ 0 h 107"/>
                <a:gd name="T54" fmla="*/ 0 w 941"/>
                <a:gd name="T55" fmla="*/ 23 h 107"/>
                <a:gd name="T56" fmla="*/ 23 w 941"/>
                <a:gd name="T57" fmla="*/ 47 h 107"/>
                <a:gd name="T58" fmla="*/ 917 w 941"/>
                <a:gd name="T59" fmla="*/ 31 h 107"/>
                <a:gd name="T60" fmla="*/ 927 w 941"/>
                <a:gd name="T61" fmla="*/ 41 h 107"/>
                <a:gd name="T62" fmla="*/ 917 w 941"/>
                <a:gd name="T63" fmla="*/ 50 h 107"/>
                <a:gd name="T64" fmla="*/ 907 w 941"/>
                <a:gd name="T65" fmla="*/ 41 h 107"/>
                <a:gd name="T66" fmla="*/ 917 w 941"/>
                <a:gd name="T67" fmla="*/ 31 h 107"/>
                <a:gd name="T68" fmla="*/ 23 w 941"/>
                <a:gd name="T69" fmla="*/ 14 h 107"/>
                <a:gd name="T70" fmla="*/ 33 w 941"/>
                <a:gd name="T71" fmla="*/ 23 h 107"/>
                <a:gd name="T72" fmla="*/ 23 w 941"/>
                <a:gd name="T73" fmla="*/ 33 h 107"/>
                <a:gd name="T74" fmla="*/ 14 w 941"/>
                <a:gd name="T75" fmla="*/ 23 h 107"/>
                <a:gd name="T76" fmla="*/ 23 w 941"/>
                <a:gd name="T77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41" h="107">
                  <a:moveTo>
                    <a:pt x="23" y="47"/>
                  </a:moveTo>
                  <a:cubicBezTo>
                    <a:pt x="34" y="47"/>
                    <a:pt x="42" y="40"/>
                    <a:pt x="46" y="31"/>
                  </a:cubicBezTo>
                  <a:cubicBezTo>
                    <a:pt x="47" y="31"/>
                    <a:pt x="48" y="31"/>
                    <a:pt x="49" y="31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108" y="107"/>
                    <a:pt x="108" y="107"/>
                    <a:pt x="108" y="107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154" y="31"/>
                    <a:pt x="584" y="31"/>
                    <a:pt x="588" y="31"/>
                  </a:cubicBezTo>
                  <a:cubicBezTo>
                    <a:pt x="591" y="34"/>
                    <a:pt x="626" y="70"/>
                    <a:pt x="626" y="70"/>
                  </a:cubicBezTo>
                  <a:cubicBezTo>
                    <a:pt x="626" y="70"/>
                    <a:pt x="761" y="70"/>
                    <a:pt x="765" y="70"/>
                  </a:cubicBezTo>
                  <a:cubicBezTo>
                    <a:pt x="768" y="72"/>
                    <a:pt x="785" y="89"/>
                    <a:pt x="785" y="89"/>
                  </a:cubicBezTo>
                  <a:cubicBezTo>
                    <a:pt x="785" y="89"/>
                    <a:pt x="826" y="48"/>
                    <a:pt x="829" y="45"/>
                  </a:cubicBezTo>
                  <a:cubicBezTo>
                    <a:pt x="832" y="45"/>
                    <a:pt x="881" y="45"/>
                    <a:pt x="894" y="45"/>
                  </a:cubicBezTo>
                  <a:cubicBezTo>
                    <a:pt x="896" y="56"/>
                    <a:pt x="906" y="64"/>
                    <a:pt x="917" y="64"/>
                  </a:cubicBezTo>
                  <a:cubicBezTo>
                    <a:pt x="930" y="64"/>
                    <a:pt x="941" y="54"/>
                    <a:pt x="941" y="41"/>
                  </a:cubicBezTo>
                  <a:cubicBezTo>
                    <a:pt x="941" y="28"/>
                    <a:pt x="930" y="17"/>
                    <a:pt x="917" y="17"/>
                  </a:cubicBezTo>
                  <a:cubicBezTo>
                    <a:pt x="906" y="17"/>
                    <a:pt x="897" y="24"/>
                    <a:pt x="894" y="34"/>
                  </a:cubicBezTo>
                  <a:cubicBezTo>
                    <a:pt x="824" y="34"/>
                    <a:pt x="824" y="34"/>
                    <a:pt x="824" y="34"/>
                  </a:cubicBezTo>
                  <a:cubicBezTo>
                    <a:pt x="824" y="34"/>
                    <a:pt x="791" y="67"/>
                    <a:pt x="785" y="74"/>
                  </a:cubicBezTo>
                  <a:cubicBezTo>
                    <a:pt x="780" y="69"/>
                    <a:pt x="770" y="59"/>
                    <a:pt x="770" y="59"/>
                  </a:cubicBezTo>
                  <a:cubicBezTo>
                    <a:pt x="770" y="59"/>
                    <a:pt x="635" y="59"/>
                    <a:pt x="630" y="59"/>
                  </a:cubicBezTo>
                  <a:cubicBezTo>
                    <a:pt x="627" y="56"/>
                    <a:pt x="592" y="21"/>
                    <a:pt x="592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5" y="9"/>
                    <a:pt x="36" y="0"/>
                    <a:pt x="23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3" y="47"/>
                  </a:cubicBezTo>
                  <a:close/>
                  <a:moveTo>
                    <a:pt x="917" y="31"/>
                  </a:moveTo>
                  <a:cubicBezTo>
                    <a:pt x="922" y="31"/>
                    <a:pt x="927" y="35"/>
                    <a:pt x="927" y="41"/>
                  </a:cubicBezTo>
                  <a:cubicBezTo>
                    <a:pt x="927" y="46"/>
                    <a:pt x="922" y="50"/>
                    <a:pt x="917" y="50"/>
                  </a:cubicBezTo>
                  <a:cubicBezTo>
                    <a:pt x="912" y="50"/>
                    <a:pt x="907" y="46"/>
                    <a:pt x="907" y="41"/>
                  </a:cubicBezTo>
                  <a:cubicBezTo>
                    <a:pt x="907" y="35"/>
                    <a:pt x="912" y="31"/>
                    <a:pt x="917" y="31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7" name="Freeform 560"/>
            <p:cNvSpPr>
              <a:spLocks noEditPoints="1"/>
            </p:cNvSpPr>
            <p:nvPr/>
          </p:nvSpPr>
          <p:spPr bwMode="auto">
            <a:xfrm>
              <a:off x="6387508" y="4811037"/>
              <a:ext cx="504488" cy="675304"/>
            </a:xfrm>
            <a:custGeom>
              <a:avLst/>
              <a:gdLst>
                <a:gd name="T0" fmla="*/ 94 w 240"/>
                <a:gd name="T1" fmla="*/ 260 h 290"/>
                <a:gd name="T2" fmla="*/ 94 w 240"/>
                <a:gd name="T3" fmla="*/ 0 h 290"/>
                <a:gd name="T4" fmla="*/ 83 w 240"/>
                <a:gd name="T5" fmla="*/ 0 h 290"/>
                <a:gd name="T6" fmla="*/ 83 w 240"/>
                <a:gd name="T7" fmla="*/ 260 h 290"/>
                <a:gd name="T8" fmla="*/ 46 w 240"/>
                <a:gd name="T9" fmla="*/ 260 h 290"/>
                <a:gd name="T10" fmla="*/ 23 w 240"/>
                <a:gd name="T11" fmla="*/ 242 h 290"/>
                <a:gd name="T12" fmla="*/ 0 w 240"/>
                <a:gd name="T13" fmla="*/ 266 h 290"/>
                <a:gd name="T14" fmla="*/ 23 w 240"/>
                <a:gd name="T15" fmla="*/ 290 h 290"/>
                <a:gd name="T16" fmla="*/ 46 w 240"/>
                <a:gd name="T17" fmla="*/ 271 h 290"/>
                <a:gd name="T18" fmla="*/ 240 w 240"/>
                <a:gd name="T19" fmla="*/ 271 h 290"/>
                <a:gd name="T20" fmla="*/ 240 w 240"/>
                <a:gd name="T21" fmla="*/ 260 h 290"/>
                <a:gd name="T22" fmla="*/ 94 w 240"/>
                <a:gd name="T23" fmla="*/ 260 h 290"/>
                <a:gd name="T24" fmla="*/ 23 w 240"/>
                <a:gd name="T25" fmla="*/ 276 h 290"/>
                <a:gd name="T26" fmla="*/ 14 w 240"/>
                <a:gd name="T27" fmla="*/ 266 h 290"/>
                <a:gd name="T28" fmla="*/ 23 w 240"/>
                <a:gd name="T29" fmla="*/ 256 h 290"/>
                <a:gd name="T30" fmla="*/ 33 w 240"/>
                <a:gd name="T31" fmla="*/ 266 h 290"/>
                <a:gd name="T32" fmla="*/ 23 w 240"/>
                <a:gd name="T33" fmla="*/ 276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0" h="290">
                  <a:moveTo>
                    <a:pt x="94" y="26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260"/>
                    <a:pt x="83" y="260"/>
                    <a:pt x="83" y="260"/>
                  </a:cubicBezTo>
                  <a:cubicBezTo>
                    <a:pt x="46" y="260"/>
                    <a:pt x="46" y="260"/>
                    <a:pt x="46" y="260"/>
                  </a:cubicBezTo>
                  <a:cubicBezTo>
                    <a:pt x="44" y="250"/>
                    <a:pt x="34" y="242"/>
                    <a:pt x="23" y="242"/>
                  </a:cubicBezTo>
                  <a:cubicBezTo>
                    <a:pt x="10" y="242"/>
                    <a:pt x="0" y="253"/>
                    <a:pt x="0" y="266"/>
                  </a:cubicBezTo>
                  <a:cubicBezTo>
                    <a:pt x="0" y="279"/>
                    <a:pt x="10" y="290"/>
                    <a:pt x="23" y="290"/>
                  </a:cubicBezTo>
                  <a:cubicBezTo>
                    <a:pt x="35" y="290"/>
                    <a:pt x="44" y="282"/>
                    <a:pt x="46" y="271"/>
                  </a:cubicBezTo>
                  <a:cubicBezTo>
                    <a:pt x="240" y="271"/>
                    <a:pt x="240" y="271"/>
                    <a:pt x="240" y="271"/>
                  </a:cubicBezTo>
                  <a:cubicBezTo>
                    <a:pt x="240" y="260"/>
                    <a:pt x="240" y="260"/>
                    <a:pt x="240" y="260"/>
                  </a:cubicBezTo>
                  <a:lnTo>
                    <a:pt x="94" y="260"/>
                  </a:lnTo>
                  <a:close/>
                  <a:moveTo>
                    <a:pt x="23" y="276"/>
                  </a:moveTo>
                  <a:cubicBezTo>
                    <a:pt x="18" y="276"/>
                    <a:pt x="14" y="271"/>
                    <a:pt x="14" y="266"/>
                  </a:cubicBezTo>
                  <a:cubicBezTo>
                    <a:pt x="14" y="261"/>
                    <a:pt x="18" y="256"/>
                    <a:pt x="23" y="256"/>
                  </a:cubicBezTo>
                  <a:cubicBezTo>
                    <a:pt x="29" y="256"/>
                    <a:pt x="33" y="261"/>
                    <a:pt x="33" y="266"/>
                  </a:cubicBezTo>
                  <a:cubicBezTo>
                    <a:pt x="33" y="271"/>
                    <a:pt x="29" y="276"/>
                    <a:pt x="23" y="27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8" name="Freeform 561"/>
            <p:cNvSpPr>
              <a:spLocks noEditPoints="1"/>
            </p:cNvSpPr>
            <p:nvPr/>
          </p:nvSpPr>
          <p:spPr bwMode="auto">
            <a:xfrm>
              <a:off x="5516444" y="5317024"/>
              <a:ext cx="834584" cy="488266"/>
            </a:xfrm>
            <a:custGeom>
              <a:avLst/>
              <a:gdLst>
                <a:gd name="T0" fmla="*/ 64 w 397"/>
                <a:gd name="T1" fmla="*/ 163 h 210"/>
                <a:gd name="T2" fmla="*/ 64 w 397"/>
                <a:gd name="T3" fmla="*/ 125 h 210"/>
                <a:gd name="T4" fmla="*/ 117 w 397"/>
                <a:gd name="T5" fmla="*/ 125 h 210"/>
                <a:gd name="T6" fmla="*/ 117 w 397"/>
                <a:gd name="T7" fmla="*/ 0 h 210"/>
                <a:gd name="T8" fmla="*/ 0 w 397"/>
                <a:gd name="T9" fmla="*/ 0 h 210"/>
                <a:gd name="T10" fmla="*/ 0 w 397"/>
                <a:gd name="T11" fmla="*/ 125 h 210"/>
                <a:gd name="T12" fmla="*/ 53 w 397"/>
                <a:gd name="T13" fmla="*/ 125 h 210"/>
                <a:gd name="T14" fmla="*/ 53 w 397"/>
                <a:gd name="T15" fmla="*/ 163 h 210"/>
                <a:gd name="T16" fmla="*/ 35 w 397"/>
                <a:gd name="T17" fmla="*/ 186 h 210"/>
                <a:gd name="T18" fmla="*/ 59 w 397"/>
                <a:gd name="T19" fmla="*/ 210 h 210"/>
                <a:gd name="T20" fmla="*/ 82 w 397"/>
                <a:gd name="T21" fmla="*/ 192 h 210"/>
                <a:gd name="T22" fmla="*/ 351 w 397"/>
                <a:gd name="T23" fmla="*/ 192 h 210"/>
                <a:gd name="T24" fmla="*/ 374 w 397"/>
                <a:gd name="T25" fmla="*/ 210 h 210"/>
                <a:gd name="T26" fmla="*/ 397 w 397"/>
                <a:gd name="T27" fmla="*/ 186 h 210"/>
                <a:gd name="T28" fmla="*/ 374 w 397"/>
                <a:gd name="T29" fmla="*/ 163 h 210"/>
                <a:gd name="T30" fmla="*/ 351 w 397"/>
                <a:gd name="T31" fmla="*/ 181 h 210"/>
                <a:gd name="T32" fmla="*/ 82 w 397"/>
                <a:gd name="T33" fmla="*/ 181 h 210"/>
                <a:gd name="T34" fmla="*/ 64 w 397"/>
                <a:gd name="T35" fmla="*/ 163 h 210"/>
                <a:gd name="T36" fmla="*/ 59 w 397"/>
                <a:gd name="T37" fmla="*/ 196 h 210"/>
                <a:gd name="T38" fmla="*/ 49 w 397"/>
                <a:gd name="T39" fmla="*/ 186 h 210"/>
                <a:gd name="T40" fmla="*/ 59 w 397"/>
                <a:gd name="T41" fmla="*/ 176 h 210"/>
                <a:gd name="T42" fmla="*/ 68 w 397"/>
                <a:gd name="T43" fmla="*/ 186 h 210"/>
                <a:gd name="T44" fmla="*/ 59 w 397"/>
                <a:gd name="T45" fmla="*/ 196 h 210"/>
                <a:gd name="T46" fmla="*/ 374 w 397"/>
                <a:gd name="T47" fmla="*/ 176 h 210"/>
                <a:gd name="T48" fmla="*/ 383 w 397"/>
                <a:gd name="T49" fmla="*/ 186 h 210"/>
                <a:gd name="T50" fmla="*/ 374 w 397"/>
                <a:gd name="T51" fmla="*/ 196 h 210"/>
                <a:gd name="T52" fmla="*/ 364 w 397"/>
                <a:gd name="T53" fmla="*/ 186 h 210"/>
                <a:gd name="T54" fmla="*/ 374 w 397"/>
                <a:gd name="T55" fmla="*/ 17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7" h="210">
                  <a:moveTo>
                    <a:pt x="64" y="163"/>
                  </a:moveTo>
                  <a:cubicBezTo>
                    <a:pt x="64" y="125"/>
                    <a:pt x="64" y="125"/>
                    <a:pt x="64" y="125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63"/>
                    <a:pt x="53" y="163"/>
                    <a:pt x="53" y="163"/>
                  </a:cubicBezTo>
                  <a:cubicBezTo>
                    <a:pt x="43" y="166"/>
                    <a:pt x="35" y="175"/>
                    <a:pt x="35" y="186"/>
                  </a:cubicBezTo>
                  <a:cubicBezTo>
                    <a:pt x="35" y="199"/>
                    <a:pt x="46" y="210"/>
                    <a:pt x="59" y="210"/>
                  </a:cubicBezTo>
                  <a:cubicBezTo>
                    <a:pt x="70" y="210"/>
                    <a:pt x="79" y="202"/>
                    <a:pt x="82" y="192"/>
                  </a:cubicBezTo>
                  <a:cubicBezTo>
                    <a:pt x="351" y="192"/>
                    <a:pt x="351" y="192"/>
                    <a:pt x="351" y="192"/>
                  </a:cubicBezTo>
                  <a:cubicBezTo>
                    <a:pt x="353" y="202"/>
                    <a:pt x="363" y="210"/>
                    <a:pt x="374" y="210"/>
                  </a:cubicBezTo>
                  <a:cubicBezTo>
                    <a:pt x="387" y="210"/>
                    <a:pt x="397" y="199"/>
                    <a:pt x="397" y="186"/>
                  </a:cubicBezTo>
                  <a:cubicBezTo>
                    <a:pt x="397" y="173"/>
                    <a:pt x="387" y="163"/>
                    <a:pt x="374" y="163"/>
                  </a:cubicBezTo>
                  <a:cubicBezTo>
                    <a:pt x="363" y="163"/>
                    <a:pt x="353" y="170"/>
                    <a:pt x="351" y="181"/>
                  </a:cubicBezTo>
                  <a:cubicBezTo>
                    <a:pt x="82" y="181"/>
                    <a:pt x="82" y="181"/>
                    <a:pt x="82" y="181"/>
                  </a:cubicBezTo>
                  <a:cubicBezTo>
                    <a:pt x="79" y="172"/>
                    <a:pt x="73" y="165"/>
                    <a:pt x="64" y="163"/>
                  </a:cubicBezTo>
                  <a:close/>
                  <a:moveTo>
                    <a:pt x="59" y="196"/>
                  </a:moveTo>
                  <a:cubicBezTo>
                    <a:pt x="53" y="196"/>
                    <a:pt x="49" y="191"/>
                    <a:pt x="49" y="186"/>
                  </a:cubicBezTo>
                  <a:cubicBezTo>
                    <a:pt x="49" y="181"/>
                    <a:pt x="53" y="176"/>
                    <a:pt x="59" y="176"/>
                  </a:cubicBezTo>
                  <a:cubicBezTo>
                    <a:pt x="64" y="176"/>
                    <a:pt x="68" y="181"/>
                    <a:pt x="68" y="186"/>
                  </a:cubicBezTo>
                  <a:cubicBezTo>
                    <a:pt x="68" y="191"/>
                    <a:pt x="64" y="196"/>
                    <a:pt x="59" y="196"/>
                  </a:cubicBezTo>
                  <a:close/>
                  <a:moveTo>
                    <a:pt x="374" y="176"/>
                  </a:moveTo>
                  <a:cubicBezTo>
                    <a:pt x="379" y="176"/>
                    <a:pt x="383" y="181"/>
                    <a:pt x="383" y="186"/>
                  </a:cubicBezTo>
                  <a:cubicBezTo>
                    <a:pt x="383" y="191"/>
                    <a:pt x="379" y="196"/>
                    <a:pt x="374" y="196"/>
                  </a:cubicBezTo>
                  <a:cubicBezTo>
                    <a:pt x="368" y="196"/>
                    <a:pt x="364" y="191"/>
                    <a:pt x="364" y="186"/>
                  </a:cubicBezTo>
                  <a:cubicBezTo>
                    <a:pt x="364" y="181"/>
                    <a:pt x="368" y="176"/>
                    <a:pt x="374" y="17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29" name="Freeform 562"/>
            <p:cNvSpPr>
              <a:spLocks noEditPoints="1"/>
            </p:cNvSpPr>
            <p:nvPr/>
          </p:nvSpPr>
          <p:spPr bwMode="auto">
            <a:xfrm>
              <a:off x="5106269" y="5265834"/>
              <a:ext cx="239343" cy="451844"/>
            </a:xfrm>
            <a:custGeom>
              <a:avLst/>
              <a:gdLst>
                <a:gd name="T0" fmla="*/ 114 w 114"/>
                <a:gd name="T1" fmla="*/ 133 h 194"/>
                <a:gd name="T2" fmla="*/ 114 w 114"/>
                <a:gd name="T3" fmla="*/ 0 h 194"/>
                <a:gd name="T4" fmla="*/ 0 w 114"/>
                <a:gd name="T5" fmla="*/ 0 h 194"/>
                <a:gd name="T6" fmla="*/ 0 w 114"/>
                <a:gd name="T7" fmla="*/ 133 h 194"/>
                <a:gd name="T8" fmla="*/ 29 w 114"/>
                <a:gd name="T9" fmla="*/ 133 h 194"/>
                <a:gd name="T10" fmla="*/ 29 w 114"/>
                <a:gd name="T11" fmla="*/ 148 h 194"/>
                <a:gd name="T12" fmla="*/ 10 w 114"/>
                <a:gd name="T13" fmla="*/ 171 h 194"/>
                <a:gd name="T14" fmla="*/ 33 w 114"/>
                <a:gd name="T15" fmla="*/ 194 h 194"/>
                <a:gd name="T16" fmla="*/ 57 w 114"/>
                <a:gd name="T17" fmla="*/ 171 h 194"/>
                <a:gd name="T18" fmla="*/ 40 w 114"/>
                <a:gd name="T19" fmla="*/ 148 h 194"/>
                <a:gd name="T20" fmla="*/ 40 w 114"/>
                <a:gd name="T21" fmla="*/ 133 h 194"/>
                <a:gd name="T22" fmla="*/ 114 w 114"/>
                <a:gd name="T23" fmla="*/ 133 h 194"/>
                <a:gd name="T24" fmla="*/ 43 w 114"/>
                <a:gd name="T25" fmla="*/ 171 h 194"/>
                <a:gd name="T26" fmla="*/ 33 w 114"/>
                <a:gd name="T27" fmla="*/ 181 h 194"/>
                <a:gd name="T28" fmla="*/ 24 w 114"/>
                <a:gd name="T29" fmla="*/ 171 h 194"/>
                <a:gd name="T30" fmla="*/ 33 w 114"/>
                <a:gd name="T31" fmla="*/ 161 h 194"/>
                <a:gd name="T32" fmla="*/ 43 w 114"/>
                <a:gd name="T33" fmla="*/ 17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94">
                  <a:moveTo>
                    <a:pt x="114" y="133"/>
                  </a:moveTo>
                  <a:cubicBezTo>
                    <a:pt x="114" y="0"/>
                    <a:pt x="114" y="0"/>
                    <a:pt x="1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9" y="133"/>
                    <a:pt x="29" y="133"/>
                    <a:pt x="29" y="133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18" y="150"/>
                    <a:pt x="10" y="160"/>
                    <a:pt x="10" y="171"/>
                  </a:cubicBezTo>
                  <a:cubicBezTo>
                    <a:pt x="10" y="184"/>
                    <a:pt x="20" y="194"/>
                    <a:pt x="33" y="194"/>
                  </a:cubicBezTo>
                  <a:cubicBezTo>
                    <a:pt x="46" y="194"/>
                    <a:pt x="57" y="184"/>
                    <a:pt x="57" y="171"/>
                  </a:cubicBezTo>
                  <a:cubicBezTo>
                    <a:pt x="57" y="160"/>
                    <a:pt x="50" y="151"/>
                    <a:pt x="40" y="148"/>
                  </a:cubicBezTo>
                  <a:cubicBezTo>
                    <a:pt x="40" y="133"/>
                    <a:pt x="40" y="133"/>
                    <a:pt x="40" y="133"/>
                  </a:cubicBezTo>
                  <a:lnTo>
                    <a:pt x="114" y="133"/>
                  </a:lnTo>
                  <a:close/>
                  <a:moveTo>
                    <a:pt x="43" y="171"/>
                  </a:moveTo>
                  <a:cubicBezTo>
                    <a:pt x="43" y="176"/>
                    <a:pt x="39" y="181"/>
                    <a:pt x="33" y="181"/>
                  </a:cubicBezTo>
                  <a:cubicBezTo>
                    <a:pt x="28" y="181"/>
                    <a:pt x="24" y="176"/>
                    <a:pt x="24" y="171"/>
                  </a:cubicBezTo>
                  <a:cubicBezTo>
                    <a:pt x="24" y="166"/>
                    <a:pt x="28" y="161"/>
                    <a:pt x="33" y="161"/>
                  </a:cubicBezTo>
                  <a:cubicBezTo>
                    <a:pt x="39" y="161"/>
                    <a:pt x="43" y="166"/>
                    <a:pt x="43" y="17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30" name="Freeform 563"/>
            <p:cNvSpPr>
              <a:spLocks noEditPoints="1"/>
            </p:cNvSpPr>
            <p:nvPr/>
          </p:nvSpPr>
          <p:spPr bwMode="auto">
            <a:xfrm>
              <a:off x="4506579" y="5267802"/>
              <a:ext cx="447544" cy="310089"/>
            </a:xfrm>
            <a:custGeom>
              <a:avLst/>
              <a:gdLst>
                <a:gd name="T0" fmla="*/ 0 w 213"/>
                <a:gd name="T1" fmla="*/ 0 h 133"/>
                <a:gd name="T2" fmla="*/ 0 w 213"/>
                <a:gd name="T3" fmla="*/ 133 h 133"/>
                <a:gd name="T4" fmla="*/ 123 w 213"/>
                <a:gd name="T5" fmla="*/ 133 h 133"/>
                <a:gd name="T6" fmla="*/ 123 w 213"/>
                <a:gd name="T7" fmla="*/ 68 h 133"/>
                <a:gd name="T8" fmla="*/ 167 w 213"/>
                <a:gd name="T9" fmla="*/ 68 h 133"/>
                <a:gd name="T10" fmla="*/ 190 w 213"/>
                <a:gd name="T11" fmla="*/ 84 h 133"/>
                <a:gd name="T12" fmla="*/ 213 w 213"/>
                <a:gd name="T13" fmla="*/ 60 h 133"/>
                <a:gd name="T14" fmla="*/ 190 w 213"/>
                <a:gd name="T15" fmla="*/ 37 h 133"/>
                <a:gd name="T16" fmla="*/ 166 w 213"/>
                <a:gd name="T17" fmla="*/ 57 h 133"/>
                <a:gd name="T18" fmla="*/ 123 w 213"/>
                <a:gd name="T19" fmla="*/ 57 h 133"/>
                <a:gd name="T20" fmla="*/ 123 w 213"/>
                <a:gd name="T21" fmla="*/ 0 h 133"/>
                <a:gd name="T22" fmla="*/ 0 w 213"/>
                <a:gd name="T23" fmla="*/ 0 h 133"/>
                <a:gd name="T24" fmla="*/ 190 w 213"/>
                <a:gd name="T25" fmla="*/ 51 h 133"/>
                <a:gd name="T26" fmla="*/ 199 w 213"/>
                <a:gd name="T27" fmla="*/ 60 h 133"/>
                <a:gd name="T28" fmla="*/ 190 w 213"/>
                <a:gd name="T29" fmla="*/ 70 h 133"/>
                <a:gd name="T30" fmla="*/ 180 w 213"/>
                <a:gd name="T31" fmla="*/ 60 h 133"/>
                <a:gd name="T32" fmla="*/ 190 w 213"/>
                <a:gd name="T33" fmla="*/ 5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33">
                  <a:moveTo>
                    <a:pt x="0" y="0"/>
                  </a:moveTo>
                  <a:cubicBezTo>
                    <a:pt x="0" y="133"/>
                    <a:pt x="0" y="133"/>
                    <a:pt x="0" y="133"/>
                  </a:cubicBezTo>
                  <a:cubicBezTo>
                    <a:pt x="123" y="133"/>
                    <a:pt x="123" y="133"/>
                    <a:pt x="123" y="133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67" y="68"/>
                    <a:pt x="167" y="68"/>
                    <a:pt x="167" y="68"/>
                  </a:cubicBezTo>
                  <a:cubicBezTo>
                    <a:pt x="170" y="77"/>
                    <a:pt x="179" y="84"/>
                    <a:pt x="190" y="84"/>
                  </a:cubicBezTo>
                  <a:cubicBezTo>
                    <a:pt x="203" y="84"/>
                    <a:pt x="213" y="73"/>
                    <a:pt x="213" y="60"/>
                  </a:cubicBezTo>
                  <a:cubicBezTo>
                    <a:pt x="213" y="47"/>
                    <a:pt x="203" y="37"/>
                    <a:pt x="190" y="37"/>
                  </a:cubicBezTo>
                  <a:cubicBezTo>
                    <a:pt x="178" y="37"/>
                    <a:pt x="168" y="46"/>
                    <a:pt x="166" y="57"/>
                  </a:cubicBezTo>
                  <a:cubicBezTo>
                    <a:pt x="123" y="57"/>
                    <a:pt x="123" y="57"/>
                    <a:pt x="123" y="57"/>
                  </a:cubicBezTo>
                  <a:cubicBezTo>
                    <a:pt x="123" y="0"/>
                    <a:pt x="123" y="0"/>
                    <a:pt x="123" y="0"/>
                  </a:cubicBezTo>
                  <a:lnTo>
                    <a:pt x="0" y="0"/>
                  </a:lnTo>
                  <a:close/>
                  <a:moveTo>
                    <a:pt x="190" y="51"/>
                  </a:moveTo>
                  <a:cubicBezTo>
                    <a:pt x="195" y="51"/>
                    <a:pt x="199" y="55"/>
                    <a:pt x="199" y="60"/>
                  </a:cubicBezTo>
                  <a:cubicBezTo>
                    <a:pt x="199" y="66"/>
                    <a:pt x="195" y="70"/>
                    <a:pt x="190" y="70"/>
                  </a:cubicBezTo>
                  <a:cubicBezTo>
                    <a:pt x="184" y="70"/>
                    <a:pt x="180" y="66"/>
                    <a:pt x="180" y="60"/>
                  </a:cubicBezTo>
                  <a:cubicBezTo>
                    <a:pt x="180" y="55"/>
                    <a:pt x="184" y="51"/>
                    <a:pt x="190" y="5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31" name="Freeform 564"/>
            <p:cNvSpPr>
              <a:spLocks noEditPoints="1"/>
            </p:cNvSpPr>
            <p:nvPr/>
          </p:nvSpPr>
          <p:spPr bwMode="auto">
            <a:xfrm>
              <a:off x="3993194" y="5607423"/>
              <a:ext cx="694005" cy="340605"/>
            </a:xfrm>
            <a:custGeom>
              <a:avLst/>
              <a:gdLst>
                <a:gd name="T0" fmla="*/ 170 w 330"/>
                <a:gd name="T1" fmla="*/ 146 h 146"/>
                <a:gd name="T2" fmla="*/ 170 w 330"/>
                <a:gd name="T3" fmla="*/ 133 h 146"/>
                <a:gd name="T4" fmla="*/ 311 w 330"/>
                <a:gd name="T5" fmla="*/ 133 h 146"/>
                <a:gd name="T6" fmla="*/ 311 w 330"/>
                <a:gd name="T7" fmla="*/ 47 h 146"/>
                <a:gd name="T8" fmla="*/ 330 w 330"/>
                <a:gd name="T9" fmla="*/ 24 h 146"/>
                <a:gd name="T10" fmla="*/ 306 w 330"/>
                <a:gd name="T11" fmla="*/ 0 h 146"/>
                <a:gd name="T12" fmla="*/ 282 w 330"/>
                <a:gd name="T13" fmla="*/ 24 h 146"/>
                <a:gd name="T14" fmla="*/ 300 w 330"/>
                <a:gd name="T15" fmla="*/ 47 h 146"/>
                <a:gd name="T16" fmla="*/ 300 w 330"/>
                <a:gd name="T17" fmla="*/ 122 h 146"/>
                <a:gd name="T18" fmla="*/ 170 w 330"/>
                <a:gd name="T19" fmla="*/ 122 h 146"/>
                <a:gd name="T20" fmla="*/ 170 w 330"/>
                <a:gd name="T21" fmla="*/ 114 h 146"/>
                <a:gd name="T22" fmla="*/ 100 w 330"/>
                <a:gd name="T23" fmla="*/ 114 h 146"/>
                <a:gd name="T24" fmla="*/ 100 w 330"/>
                <a:gd name="T25" fmla="*/ 122 h 146"/>
                <a:gd name="T26" fmla="*/ 57 w 330"/>
                <a:gd name="T27" fmla="*/ 122 h 146"/>
                <a:gd name="T28" fmla="*/ 42 w 330"/>
                <a:gd name="T29" fmla="*/ 107 h 146"/>
                <a:gd name="T30" fmla="*/ 47 w 330"/>
                <a:gd name="T31" fmla="*/ 93 h 146"/>
                <a:gd name="T32" fmla="*/ 23 w 330"/>
                <a:gd name="T33" fmla="*/ 70 h 146"/>
                <a:gd name="T34" fmla="*/ 0 w 330"/>
                <a:gd name="T35" fmla="*/ 93 h 146"/>
                <a:gd name="T36" fmla="*/ 23 w 330"/>
                <a:gd name="T37" fmla="*/ 117 h 146"/>
                <a:gd name="T38" fmla="*/ 34 w 330"/>
                <a:gd name="T39" fmla="*/ 114 h 146"/>
                <a:gd name="T40" fmla="*/ 53 w 330"/>
                <a:gd name="T41" fmla="*/ 133 h 146"/>
                <a:gd name="T42" fmla="*/ 100 w 330"/>
                <a:gd name="T43" fmla="*/ 133 h 146"/>
                <a:gd name="T44" fmla="*/ 100 w 330"/>
                <a:gd name="T45" fmla="*/ 146 h 146"/>
                <a:gd name="T46" fmla="*/ 170 w 330"/>
                <a:gd name="T47" fmla="*/ 146 h 146"/>
                <a:gd name="T48" fmla="*/ 296 w 330"/>
                <a:gd name="T49" fmla="*/ 24 h 146"/>
                <a:gd name="T50" fmla="*/ 306 w 330"/>
                <a:gd name="T51" fmla="*/ 14 h 146"/>
                <a:gd name="T52" fmla="*/ 316 w 330"/>
                <a:gd name="T53" fmla="*/ 24 h 146"/>
                <a:gd name="T54" fmla="*/ 306 w 330"/>
                <a:gd name="T55" fmla="*/ 34 h 146"/>
                <a:gd name="T56" fmla="*/ 296 w 330"/>
                <a:gd name="T57" fmla="*/ 24 h 146"/>
                <a:gd name="T58" fmla="*/ 23 w 330"/>
                <a:gd name="T59" fmla="*/ 103 h 146"/>
                <a:gd name="T60" fmla="*/ 13 w 330"/>
                <a:gd name="T61" fmla="*/ 93 h 146"/>
                <a:gd name="T62" fmla="*/ 23 w 330"/>
                <a:gd name="T63" fmla="*/ 83 h 146"/>
                <a:gd name="T64" fmla="*/ 33 w 330"/>
                <a:gd name="T65" fmla="*/ 93 h 146"/>
                <a:gd name="T66" fmla="*/ 23 w 330"/>
                <a:gd name="T67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0" h="146">
                  <a:moveTo>
                    <a:pt x="170" y="146"/>
                  </a:moveTo>
                  <a:cubicBezTo>
                    <a:pt x="170" y="133"/>
                    <a:pt x="170" y="133"/>
                    <a:pt x="170" y="133"/>
                  </a:cubicBezTo>
                  <a:cubicBezTo>
                    <a:pt x="311" y="133"/>
                    <a:pt x="311" y="133"/>
                    <a:pt x="311" y="133"/>
                  </a:cubicBezTo>
                  <a:cubicBezTo>
                    <a:pt x="311" y="47"/>
                    <a:pt x="311" y="47"/>
                    <a:pt x="311" y="47"/>
                  </a:cubicBezTo>
                  <a:cubicBezTo>
                    <a:pt x="322" y="44"/>
                    <a:pt x="330" y="35"/>
                    <a:pt x="330" y="24"/>
                  </a:cubicBezTo>
                  <a:cubicBezTo>
                    <a:pt x="330" y="11"/>
                    <a:pt x="319" y="0"/>
                    <a:pt x="306" y="0"/>
                  </a:cubicBezTo>
                  <a:cubicBezTo>
                    <a:pt x="293" y="0"/>
                    <a:pt x="282" y="11"/>
                    <a:pt x="282" y="24"/>
                  </a:cubicBezTo>
                  <a:cubicBezTo>
                    <a:pt x="282" y="35"/>
                    <a:pt x="290" y="44"/>
                    <a:pt x="300" y="47"/>
                  </a:cubicBezTo>
                  <a:cubicBezTo>
                    <a:pt x="300" y="64"/>
                    <a:pt x="300" y="114"/>
                    <a:pt x="300" y="122"/>
                  </a:cubicBezTo>
                  <a:cubicBezTo>
                    <a:pt x="295" y="122"/>
                    <a:pt x="231" y="122"/>
                    <a:pt x="170" y="122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22"/>
                    <a:pt x="100" y="122"/>
                    <a:pt x="100" y="122"/>
                  </a:cubicBezTo>
                  <a:cubicBezTo>
                    <a:pt x="76" y="122"/>
                    <a:pt x="58" y="122"/>
                    <a:pt x="57" y="122"/>
                  </a:cubicBezTo>
                  <a:cubicBezTo>
                    <a:pt x="55" y="121"/>
                    <a:pt x="47" y="112"/>
                    <a:pt x="42" y="107"/>
                  </a:cubicBezTo>
                  <a:cubicBezTo>
                    <a:pt x="45" y="103"/>
                    <a:pt x="47" y="98"/>
                    <a:pt x="47" y="93"/>
                  </a:cubicBezTo>
                  <a:cubicBezTo>
                    <a:pt x="47" y="80"/>
                    <a:pt x="36" y="70"/>
                    <a:pt x="23" y="70"/>
                  </a:cubicBezTo>
                  <a:cubicBezTo>
                    <a:pt x="10" y="70"/>
                    <a:pt x="0" y="80"/>
                    <a:pt x="0" y="93"/>
                  </a:cubicBezTo>
                  <a:cubicBezTo>
                    <a:pt x="0" y="106"/>
                    <a:pt x="10" y="117"/>
                    <a:pt x="23" y="117"/>
                  </a:cubicBezTo>
                  <a:cubicBezTo>
                    <a:pt x="27" y="117"/>
                    <a:pt x="30" y="116"/>
                    <a:pt x="34" y="114"/>
                  </a:cubicBezTo>
                  <a:cubicBezTo>
                    <a:pt x="53" y="133"/>
                    <a:pt x="53" y="133"/>
                    <a:pt x="53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46"/>
                    <a:pt x="100" y="146"/>
                    <a:pt x="100" y="146"/>
                  </a:cubicBezTo>
                  <a:lnTo>
                    <a:pt x="170" y="146"/>
                  </a:lnTo>
                  <a:close/>
                  <a:moveTo>
                    <a:pt x="296" y="24"/>
                  </a:moveTo>
                  <a:cubicBezTo>
                    <a:pt x="296" y="19"/>
                    <a:pt x="301" y="14"/>
                    <a:pt x="306" y="14"/>
                  </a:cubicBezTo>
                  <a:cubicBezTo>
                    <a:pt x="311" y="14"/>
                    <a:pt x="316" y="19"/>
                    <a:pt x="316" y="24"/>
                  </a:cubicBezTo>
                  <a:cubicBezTo>
                    <a:pt x="316" y="29"/>
                    <a:pt x="311" y="34"/>
                    <a:pt x="306" y="34"/>
                  </a:cubicBezTo>
                  <a:cubicBezTo>
                    <a:pt x="301" y="34"/>
                    <a:pt x="296" y="29"/>
                    <a:pt x="296" y="24"/>
                  </a:cubicBezTo>
                  <a:close/>
                  <a:moveTo>
                    <a:pt x="23" y="103"/>
                  </a:moveTo>
                  <a:cubicBezTo>
                    <a:pt x="18" y="103"/>
                    <a:pt x="13" y="99"/>
                    <a:pt x="13" y="93"/>
                  </a:cubicBezTo>
                  <a:cubicBezTo>
                    <a:pt x="13" y="88"/>
                    <a:pt x="18" y="83"/>
                    <a:pt x="23" y="83"/>
                  </a:cubicBezTo>
                  <a:cubicBezTo>
                    <a:pt x="28" y="83"/>
                    <a:pt x="33" y="88"/>
                    <a:pt x="33" y="93"/>
                  </a:cubicBezTo>
                  <a:cubicBezTo>
                    <a:pt x="33" y="99"/>
                    <a:pt x="28" y="103"/>
                    <a:pt x="23" y="10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32" name="Freeform 565"/>
            <p:cNvSpPr>
              <a:spLocks noEditPoints="1"/>
            </p:cNvSpPr>
            <p:nvPr/>
          </p:nvSpPr>
          <p:spPr bwMode="auto">
            <a:xfrm>
              <a:off x="4203174" y="5556236"/>
              <a:ext cx="355899" cy="161443"/>
            </a:xfrm>
            <a:custGeom>
              <a:avLst/>
              <a:gdLst>
                <a:gd name="T0" fmla="*/ 0 w 169"/>
                <a:gd name="T1" fmla="*/ 0 h 69"/>
                <a:gd name="T2" fmla="*/ 0 w 169"/>
                <a:gd name="T3" fmla="*/ 32 h 69"/>
                <a:gd name="T4" fmla="*/ 70 w 169"/>
                <a:gd name="T5" fmla="*/ 32 h 69"/>
                <a:gd name="T6" fmla="*/ 70 w 169"/>
                <a:gd name="T7" fmla="*/ 20 h 69"/>
                <a:gd name="T8" fmla="*/ 110 w 169"/>
                <a:gd name="T9" fmla="*/ 20 h 69"/>
                <a:gd name="T10" fmla="*/ 124 w 169"/>
                <a:gd name="T11" fmla="*/ 34 h 69"/>
                <a:gd name="T12" fmla="*/ 121 w 169"/>
                <a:gd name="T13" fmla="*/ 46 h 69"/>
                <a:gd name="T14" fmla="*/ 145 w 169"/>
                <a:gd name="T15" fmla="*/ 69 h 69"/>
                <a:gd name="T16" fmla="*/ 169 w 169"/>
                <a:gd name="T17" fmla="*/ 46 h 69"/>
                <a:gd name="T18" fmla="*/ 145 w 169"/>
                <a:gd name="T19" fmla="*/ 22 h 69"/>
                <a:gd name="T20" fmla="*/ 132 w 169"/>
                <a:gd name="T21" fmla="*/ 26 h 69"/>
                <a:gd name="T22" fmla="*/ 115 w 169"/>
                <a:gd name="T23" fmla="*/ 9 h 69"/>
                <a:gd name="T24" fmla="*/ 70 w 169"/>
                <a:gd name="T25" fmla="*/ 9 h 69"/>
                <a:gd name="T26" fmla="*/ 70 w 169"/>
                <a:gd name="T27" fmla="*/ 0 h 69"/>
                <a:gd name="T28" fmla="*/ 0 w 169"/>
                <a:gd name="T29" fmla="*/ 0 h 69"/>
                <a:gd name="T30" fmla="*/ 145 w 169"/>
                <a:gd name="T31" fmla="*/ 36 h 69"/>
                <a:gd name="T32" fmla="*/ 155 w 169"/>
                <a:gd name="T33" fmla="*/ 46 h 69"/>
                <a:gd name="T34" fmla="*/ 145 w 169"/>
                <a:gd name="T35" fmla="*/ 56 h 69"/>
                <a:gd name="T36" fmla="*/ 135 w 169"/>
                <a:gd name="T37" fmla="*/ 46 h 69"/>
                <a:gd name="T38" fmla="*/ 145 w 169"/>
                <a:gd name="T3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" h="69">
                  <a:moveTo>
                    <a:pt x="0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83" y="20"/>
                    <a:pt x="107" y="20"/>
                    <a:pt x="110" y="20"/>
                  </a:cubicBezTo>
                  <a:cubicBezTo>
                    <a:pt x="112" y="22"/>
                    <a:pt x="119" y="29"/>
                    <a:pt x="124" y="34"/>
                  </a:cubicBezTo>
                  <a:cubicBezTo>
                    <a:pt x="123" y="38"/>
                    <a:pt x="121" y="42"/>
                    <a:pt x="121" y="46"/>
                  </a:cubicBezTo>
                  <a:cubicBezTo>
                    <a:pt x="121" y="59"/>
                    <a:pt x="132" y="69"/>
                    <a:pt x="145" y="69"/>
                  </a:cubicBezTo>
                  <a:cubicBezTo>
                    <a:pt x="158" y="69"/>
                    <a:pt x="169" y="59"/>
                    <a:pt x="169" y="46"/>
                  </a:cubicBezTo>
                  <a:cubicBezTo>
                    <a:pt x="169" y="33"/>
                    <a:pt x="158" y="22"/>
                    <a:pt x="145" y="22"/>
                  </a:cubicBezTo>
                  <a:cubicBezTo>
                    <a:pt x="140" y="22"/>
                    <a:pt x="136" y="24"/>
                    <a:pt x="132" y="26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0"/>
                    <a:pt x="70" y="0"/>
                    <a:pt x="70" y="0"/>
                  </a:cubicBezTo>
                  <a:lnTo>
                    <a:pt x="0" y="0"/>
                  </a:lnTo>
                  <a:close/>
                  <a:moveTo>
                    <a:pt x="145" y="36"/>
                  </a:moveTo>
                  <a:cubicBezTo>
                    <a:pt x="150" y="36"/>
                    <a:pt x="155" y="41"/>
                    <a:pt x="155" y="46"/>
                  </a:cubicBezTo>
                  <a:cubicBezTo>
                    <a:pt x="155" y="51"/>
                    <a:pt x="150" y="56"/>
                    <a:pt x="145" y="56"/>
                  </a:cubicBezTo>
                  <a:cubicBezTo>
                    <a:pt x="140" y="56"/>
                    <a:pt x="135" y="51"/>
                    <a:pt x="135" y="46"/>
                  </a:cubicBezTo>
                  <a:cubicBezTo>
                    <a:pt x="135" y="41"/>
                    <a:pt x="140" y="36"/>
                    <a:pt x="145" y="3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33" name="Freeform 566"/>
            <p:cNvSpPr>
              <a:spLocks noEditPoints="1"/>
            </p:cNvSpPr>
            <p:nvPr/>
          </p:nvSpPr>
          <p:spPr bwMode="auto">
            <a:xfrm>
              <a:off x="3189751" y="5898809"/>
              <a:ext cx="3702245" cy="302214"/>
            </a:xfrm>
            <a:custGeom>
              <a:avLst/>
              <a:gdLst>
                <a:gd name="T0" fmla="*/ 1102 w 1760"/>
                <a:gd name="T1" fmla="*/ 0 h 130"/>
                <a:gd name="T2" fmla="*/ 1036 w 1760"/>
                <a:gd name="T3" fmla="*/ 66 h 130"/>
                <a:gd name="T4" fmla="*/ 647 w 1760"/>
                <a:gd name="T5" fmla="*/ 66 h 130"/>
                <a:gd name="T6" fmla="*/ 624 w 1760"/>
                <a:gd name="T7" fmla="*/ 49 h 130"/>
                <a:gd name="T8" fmla="*/ 602 w 1760"/>
                <a:gd name="T9" fmla="*/ 66 h 130"/>
                <a:gd name="T10" fmla="*/ 552 w 1760"/>
                <a:gd name="T11" fmla="*/ 66 h 130"/>
                <a:gd name="T12" fmla="*/ 552 w 1760"/>
                <a:gd name="T13" fmla="*/ 59 h 130"/>
                <a:gd name="T14" fmla="*/ 482 w 1760"/>
                <a:gd name="T15" fmla="*/ 59 h 130"/>
                <a:gd name="T16" fmla="*/ 482 w 1760"/>
                <a:gd name="T17" fmla="*/ 66 h 130"/>
                <a:gd name="T18" fmla="*/ 338 w 1760"/>
                <a:gd name="T19" fmla="*/ 66 h 130"/>
                <a:gd name="T20" fmla="*/ 306 w 1760"/>
                <a:gd name="T21" fmla="*/ 98 h 130"/>
                <a:gd name="T22" fmla="*/ 46 w 1760"/>
                <a:gd name="T23" fmla="*/ 98 h 130"/>
                <a:gd name="T24" fmla="*/ 24 w 1760"/>
                <a:gd name="T25" fmla="*/ 83 h 130"/>
                <a:gd name="T26" fmla="*/ 0 w 1760"/>
                <a:gd name="T27" fmla="*/ 107 h 130"/>
                <a:gd name="T28" fmla="*/ 24 w 1760"/>
                <a:gd name="T29" fmla="*/ 130 h 130"/>
                <a:gd name="T30" fmla="*/ 47 w 1760"/>
                <a:gd name="T31" fmla="*/ 109 h 130"/>
                <a:gd name="T32" fmla="*/ 311 w 1760"/>
                <a:gd name="T33" fmla="*/ 109 h 130"/>
                <a:gd name="T34" fmla="*/ 343 w 1760"/>
                <a:gd name="T35" fmla="*/ 77 h 130"/>
                <a:gd name="T36" fmla="*/ 482 w 1760"/>
                <a:gd name="T37" fmla="*/ 77 h 130"/>
                <a:gd name="T38" fmla="*/ 482 w 1760"/>
                <a:gd name="T39" fmla="*/ 90 h 130"/>
                <a:gd name="T40" fmla="*/ 552 w 1760"/>
                <a:gd name="T41" fmla="*/ 90 h 130"/>
                <a:gd name="T42" fmla="*/ 552 w 1760"/>
                <a:gd name="T43" fmla="*/ 77 h 130"/>
                <a:gd name="T44" fmla="*/ 601 w 1760"/>
                <a:gd name="T45" fmla="*/ 77 h 130"/>
                <a:gd name="T46" fmla="*/ 624 w 1760"/>
                <a:gd name="T47" fmla="*/ 96 h 130"/>
                <a:gd name="T48" fmla="*/ 647 w 1760"/>
                <a:gd name="T49" fmla="*/ 77 h 130"/>
                <a:gd name="T50" fmla="*/ 1041 w 1760"/>
                <a:gd name="T51" fmla="*/ 77 h 130"/>
                <a:gd name="T52" fmla="*/ 1106 w 1760"/>
                <a:gd name="T53" fmla="*/ 11 h 130"/>
                <a:gd name="T54" fmla="*/ 1760 w 1760"/>
                <a:gd name="T55" fmla="*/ 11 h 130"/>
                <a:gd name="T56" fmla="*/ 1760 w 1760"/>
                <a:gd name="T57" fmla="*/ 0 h 130"/>
                <a:gd name="T58" fmla="*/ 1102 w 1760"/>
                <a:gd name="T59" fmla="*/ 0 h 130"/>
                <a:gd name="T60" fmla="*/ 24 w 1760"/>
                <a:gd name="T61" fmla="*/ 117 h 130"/>
                <a:gd name="T62" fmla="*/ 14 w 1760"/>
                <a:gd name="T63" fmla="*/ 107 h 130"/>
                <a:gd name="T64" fmla="*/ 24 w 1760"/>
                <a:gd name="T65" fmla="*/ 97 h 130"/>
                <a:gd name="T66" fmla="*/ 34 w 1760"/>
                <a:gd name="T67" fmla="*/ 107 h 130"/>
                <a:gd name="T68" fmla="*/ 24 w 1760"/>
                <a:gd name="T69" fmla="*/ 117 h 130"/>
                <a:gd name="T70" fmla="*/ 624 w 1760"/>
                <a:gd name="T71" fmla="*/ 82 h 130"/>
                <a:gd name="T72" fmla="*/ 614 w 1760"/>
                <a:gd name="T73" fmla="*/ 72 h 130"/>
                <a:gd name="T74" fmla="*/ 624 w 1760"/>
                <a:gd name="T75" fmla="*/ 62 h 130"/>
                <a:gd name="T76" fmla="*/ 634 w 1760"/>
                <a:gd name="T77" fmla="*/ 72 h 130"/>
                <a:gd name="T78" fmla="*/ 624 w 1760"/>
                <a:gd name="T79" fmla="*/ 8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60" h="130">
                  <a:moveTo>
                    <a:pt x="1102" y="0"/>
                  </a:moveTo>
                  <a:cubicBezTo>
                    <a:pt x="1102" y="0"/>
                    <a:pt x="1039" y="63"/>
                    <a:pt x="1036" y="66"/>
                  </a:cubicBezTo>
                  <a:cubicBezTo>
                    <a:pt x="1032" y="66"/>
                    <a:pt x="687" y="66"/>
                    <a:pt x="647" y="66"/>
                  </a:cubicBezTo>
                  <a:cubicBezTo>
                    <a:pt x="644" y="56"/>
                    <a:pt x="635" y="49"/>
                    <a:pt x="624" y="49"/>
                  </a:cubicBezTo>
                  <a:cubicBezTo>
                    <a:pt x="613" y="49"/>
                    <a:pt x="604" y="56"/>
                    <a:pt x="602" y="66"/>
                  </a:cubicBezTo>
                  <a:cubicBezTo>
                    <a:pt x="552" y="66"/>
                    <a:pt x="552" y="66"/>
                    <a:pt x="552" y="66"/>
                  </a:cubicBezTo>
                  <a:cubicBezTo>
                    <a:pt x="552" y="59"/>
                    <a:pt x="552" y="59"/>
                    <a:pt x="552" y="59"/>
                  </a:cubicBezTo>
                  <a:cubicBezTo>
                    <a:pt x="482" y="59"/>
                    <a:pt x="482" y="59"/>
                    <a:pt x="482" y="59"/>
                  </a:cubicBezTo>
                  <a:cubicBezTo>
                    <a:pt x="482" y="66"/>
                    <a:pt x="482" y="66"/>
                    <a:pt x="482" y="66"/>
                  </a:cubicBezTo>
                  <a:cubicBezTo>
                    <a:pt x="338" y="66"/>
                    <a:pt x="338" y="66"/>
                    <a:pt x="338" y="66"/>
                  </a:cubicBezTo>
                  <a:cubicBezTo>
                    <a:pt x="338" y="66"/>
                    <a:pt x="309" y="95"/>
                    <a:pt x="306" y="98"/>
                  </a:cubicBezTo>
                  <a:cubicBezTo>
                    <a:pt x="302" y="98"/>
                    <a:pt x="82" y="98"/>
                    <a:pt x="46" y="98"/>
                  </a:cubicBezTo>
                  <a:cubicBezTo>
                    <a:pt x="42" y="89"/>
                    <a:pt x="34" y="83"/>
                    <a:pt x="24" y="83"/>
                  </a:cubicBezTo>
                  <a:cubicBezTo>
                    <a:pt x="11" y="83"/>
                    <a:pt x="0" y="94"/>
                    <a:pt x="0" y="107"/>
                  </a:cubicBezTo>
                  <a:cubicBezTo>
                    <a:pt x="0" y="120"/>
                    <a:pt x="11" y="130"/>
                    <a:pt x="24" y="130"/>
                  </a:cubicBezTo>
                  <a:cubicBezTo>
                    <a:pt x="36" y="130"/>
                    <a:pt x="46" y="121"/>
                    <a:pt x="47" y="109"/>
                  </a:cubicBezTo>
                  <a:cubicBezTo>
                    <a:pt x="311" y="109"/>
                    <a:pt x="311" y="109"/>
                    <a:pt x="311" y="109"/>
                  </a:cubicBezTo>
                  <a:cubicBezTo>
                    <a:pt x="311" y="109"/>
                    <a:pt x="340" y="80"/>
                    <a:pt x="343" y="77"/>
                  </a:cubicBezTo>
                  <a:cubicBezTo>
                    <a:pt x="345" y="77"/>
                    <a:pt x="415" y="77"/>
                    <a:pt x="482" y="77"/>
                  </a:cubicBezTo>
                  <a:cubicBezTo>
                    <a:pt x="482" y="90"/>
                    <a:pt x="482" y="90"/>
                    <a:pt x="482" y="90"/>
                  </a:cubicBezTo>
                  <a:cubicBezTo>
                    <a:pt x="552" y="90"/>
                    <a:pt x="552" y="90"/>
                    <a:pt x="552" y="90"/>
                  </a:cubicBezTo>
                  <a:cubicBezTo>
                    <a:pt x="552" y="77"/>
                    <a:pt x="552" y="77"/>
                    <a:pt x="552" y="77"/>
                  </a:cubicBezTo>
                  <a:cubicBezTo>
                    <a:pt x="575" y="77"/>
                    <a:pt x="593" y="77"/>
                    <a:pt x="601" y="77"/>
                  </a:cubicBezTo>
                  <a:cubicBezTo>
                    <a:pt x="603" y="88"/>
                    <a:pt x="613" y="96"/>
                    <a:pt x="624" y="96"/>
                  </a:cubicBezTo>
                  <a:cubicBezTo>
                    <a:pt x="636" y="96"/>
                    <a:pt x="645" y="88"/>
                    <a:pt x="647" y="77"/>
                  </a:cubicBezTo>
                  <a:cubicBezTo>
                    <a:pt x="1041" y="77"/>
                    <a:pt x="1041" y="77"/>
                    <a:pt x="1041" y="77"/>
                  </a:cubicBezTo>
                  <a:cubicBezTo>
                    <a:pt x="1041" y="77"/>
                    <a:pt x="1103" y="14"/>
                    <a:pt x="1106" y="11"/>
                  </a:cubicBezTo>
                  <a:cubicBezTo>
                    <a:pt x="1110" y="11"/>
                    <a:pt x="1651" y="11"/>
                    <a:pt x="1760" y="11"/>
                  </a:cubicBezTo>
                  <a:cubicBezTo>
                    <a:pt x="1760" y="0"/>
                    <a:pt x="1760" y="0"/>
                    <a:pt x="1760" y="0"/>
                  </a:cubicBezTo>
                  <a:lnTo>
                    <a:pt x="1102" y="0"/>
                  </a:lnTo>
                  <a:close/>
                  <a:moveTo>
                    <a:pt x="24" y="117"/>
                  </a:moveTo>
                  <a:cubicBezTo>
                    <a:pt x="18" y="117"/>
                    <a:pt x="14" y="112"/>
                    <a:pt x="14" y="107"/>
                  </a:cubicBezTo>
                  <a:cubicBezTo>
                    <a:pt x="14" y="101"/>
                    <a:pt x="18" y="97"/>
                    <a:pt x="24" y="97"/>
                  </a:cubicBezTo>
                  <a:cubicBezTo>
                    <a:pt x="29" y="97"/>
                    <a:pt x="34" y="101"/>
                    <a:pt x="34" y="107"/>
                  </a:cubicBezTo>
                  <a:cubicBezTo>
                    <a:pt x="34" y="112"/>
                    <a:pt x="29" y="117"/>
                    <a:pt x="24" y="117"/>
                  </a:cubicBezTo>
                  <a:close/>
                  <a:moveTo>
                    <a:pt x="624" y="82"/>
                  </a:moveTo>
                  <a:cubicBezTo>
                    <a:pt x="619" y="82"/>
                    <a:pt x="614" y="78"/>
                    <a:pt x="614" y="72"/>
                  </a:cubicBezTo>
                  <a:cubicBezTo>
                    <a:pt x="614" y="67"/>
                    <a:pt x="619" y="62"/>
                    <a:pt x="624" y="62"/>
                  </a:cubicBezTo>
                  <a:cubicBezTo>
                    <a:pt x="630" y="62"/>
                    <a:pt x="634" y="67"/>
                    <a:pt x="634" y="72"/>
                  </a:cubicBezTo>
                  <a:cubicBezTo>
                    <a:pt x="634" y="78"/>
                    <a:pt x="630" y="82"/>
                    <a:pt x="624" y="8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0" name="Freeform 586"/>
            <p:cNvSpPr>
              <a:spLocks noEditPoints="1"/>
            </p:cNvSpPr>
            <p:nvPr/>
          </p:nvSpPr>
          <p:spPr bwMode="auto">
            <a:xfrm>
              <a:off x="5060002" y="6522925"/>
              <a:ext cx="1831994" cy="465625"/>
            </a:xfrm>
            <a:custGeom>
              <a:avLst/>
              <a:gdLst>
                <a:gd name="T0" fmla="*/ 687 w 871"/>
                <a:gd name="T1" fmla="*/ 0 h 200"/>
                <a:gd name="T2" fmla="*/ 260 w 871"/>
                <a:gd name="T3" fmla="*/ 0 h 200"/>
                <a:gd name="T4" fmla="*/ 150 w 871"/>
                <a:gd name="T5" fmla="*/ 110 h 200"/>
                <a:gd name="T6" fmla="*/ 46 w 871"/>
                <a:gd name="T7" fmla="*/ 110 h 200"/>
                <a:gd name="T8" fmla="*/ 24 w 871"/>
                <a:gd name="T9" fmla="*/ 94 h 200"/>
                <a:gd name="T10" fmla="*/ 0 w 871"/>
                <a:gd name="T11" fmla="*/ 118 h 200"/>
                <a:gd name="T12" fmla="*/ 24 w 871"/>
                <a:gd name="T13" fmla="*/ 141 h 200"/>
                <a:gd name="T14" fmla="*/ 47 w 871"/>
                <a:gd name="T15" fmla="*/ 121 h 200"/>
                <a:gd name="T16" fmla="*/ 155 w 871"/>
                <a:gd name="T17" fmla="*/ 121 h 200"/>
                <a:gd name="T18" fmla="*/ 265 w 871"/>
                <a:gd name="T19" fmla="*/ 11 h 200"/>
                <a:gd name="T20" fmla="*/ 683 w 871"/>
                <a:gd name="T21" fmla="*/ 11 h 200"/>
                <a:gd name="T22" fmla="*/ 871 w 871"/>
                <a:gd name="T23" fmla="*/ 200 h 200"/>
                <a:gd name="T24" fmla="*/ 871 w 871"/>
                <a:gd name="T25" fmla="*/ 185 h 200"/>
                <a:gd name="T26" fmla="*/ 687 w 871"/>
                <a:gd name="T27" fmla="*/ 0 h 200"/>
                <a:gd name="T28" fmla="*/ 24 w 871"/>
                <a:gd name="T29" fmla="*/ 127 h 200"/>
                <a:gd name="T30" fmla="*/ 14 w 871"/>
                <a:gd name="T31" fmla="*/ 118 h 200"/>
                <a:gd name="T32" fmla="*/ 24 w 871"/>
                <a:gd name="T33" fmla="*/ 108 h 200"/>
                <a:gd name="T34" fmla="*/ 33 w 871"/>
                <a:gd name="T35" fmla="*/ 118 h 200"/>
                <a:gd name="T36" fmla="*/ 24 w 871"/>
                <a:gd name="T37" fmla="*/ 127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71" h="200">
                  <a:moveTo>
                    <a:pt x="687" y="0"/>
                  </a:moveTo>
                  <a:cubicBezTo>
                    <a:pt x="260" y="0"/>
                    <a:pt x="260" y="0"/>
                    <a:pt x="260" y="0"/>
                  </a:cubicBezTo>
                  <a:cubicBezTo>
                    <a:pt x="260" y="0"/>
                    <a:pt x="153" y="107"/>
                    <a:pt x="150" y="110"/>
                  </a:cubicBezTo>
                  <a:cubicBezTo>
                    <a:pt x="147" y="110"/>
                    <a:pt x="71" y="110"/>
                    <a:pt x="46" y="110"/>
                  </a:cubicBezTo>
                  <a:cubicBezTo>
                    <a:pt x="43" y="101"/>
                    <a:pt x="34" y="94"/>
                    <a:pt x="24" y="94"/>
                  </a:cubicBezTo>
                  <a:cubicBezTo>
                    <a:pt x="11" y="94"/>
                    <a:pt x="0" y="105"/>
                    <a:pt x="0" y="118"/>
                  </a:cubicBezTo>
                  <a:cubicBezTo>
                    <a:pt x="0" y="131"/>
                    <a:pt x="11" y="141"/>
                    <a:pt x="24" y="141"/>
                  </a:cubicBezTo>
                  <a:cubicBezTo>
                    <a:pt x="35" y="141"/>
                    <a:pt x="45" y="133"/>
                    <a:pt x="47" y="121"/>
                  </a:cubicBezTo>
                  <a:cubicBezTo>
                    <a:pt x="155" y="121"/>
                    <a:pt x="155" y="121"/>
                    <a:pt x="155" y="121"/>
                  </a:cubicBezTo>
                  <a:cubicBezTo>
                    <a:pt x="155" y="121"/>
                    <a:pt x="262" y="14"/>
                    <a:pt x="265" y="11"/>
                  </a:cubicBezTo>
                  <a:cubicBezTo>
                    <a:pt x="269" y="11"/>
                    <a:pt x="678" y="11"/>
                    <a:pt x="683" y="11"/>
                  </a:cubicBezTo>
                  <a:cubicBezTo>
                    <a:pt x="685" y="14"/>
                    <a:pt x="817" y="145"/>
                    <a:pt x="871" y="200"/>
                  </a:cubicBezTo>
                  <a:cubicBezTo>
                    <a:pt x="871" y="185"/>
                    <a:pt x="871" y="185"/>
                    <a:pt x="871" y="185"/>
                  </a:cubicBezTo>
                  <a:lnTo>
                    <a:pt x="687" y="0"/>
                  </a:lnTo>
                  <a:close/>
                  <a:moveTo>
                    <a:pt x="24" y="127"/>
                  </a:moveTo>
                  <a:cubicBezTo>
                    <a:pt x="18" y="127"/>
                    <a:pt x="14" y="123"/>
                    <a:pt x="14" y="118"/>
                  </a:cubicBezTo>
                  <a:cubicBezTo>
                    <a:pt x="14" y="112"/>
                    <a:pt x="18" y="108"/>
                    <a:pt x="24" y="108"/>
                  </a:cubicBezTo>
                  <a:cubicBezTo>
                    <a:pt x="29" y="108"/>
                    <a:pt x="33" y="112"/>
                    <a:pt x="33" y="118"/>
                  </a:cubicBezTo>
                  <a:cubicBezTo>
                    <a:pt x="33" y="123"/>
                    <a:pt x="29" y="127"/>
                    <a:pt x="24" y="12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1" name="Freeform 587"/>
            <p:cNvSpPr>
              <a:spLocks noEditPoints="1"/>
            </p:cNvSpPr>
            <p:nvPr/>
          </p:nvSpPr>
          <p:spPr bwMode="auto">
            <a:xfrm>
              <a:off x="6086773" y="6625303"/>
              <a:ext cx="620154" cy="763901"/>
            </a:xfrm>
            <a:custGeom>
              <a:avLst/>
              <a:gdLst>
                <a:gd name="T0" fmla="*/ 198 w 295"/>
                <a:gd name="T1" fmla="*/ 33 h 328"/>
                <a:gd name="T2" fmla="*/ 82 w 295"/>
                <a:gd name="T3" fmla="*/ 33 h 328"/>
                <a:gd name="T4" fmla="*/ 42 w 295"/>
                <a:gd name="T5" fmla="*/ 0 h 328"/>
                <a:gd name="T6" fmla="*/ 0 w 295"/>
                <a:gd name="T7" fmla="*/ 42 h 328"/>
                <a:gd name="T8" fmla="*/ 42 w 295"/>
                <a:gd name="T9" fmla="*/ 83 h 328"/>
                <a:gd name="T10" fmla="*/ 83 w 295"/>
                <a:gd name="T11" fmla="*/ 44 h 328"/>
                <a:gd name="T12" fmla="*/ 193 w 295"/>
                <a:gd name="T13" fmla="*/ 44 h 328"/>
                <a:gd name="T14" fmla="*/ 257 w 295"/>
                <a:gd name="T15" fmla="*/ 107 h 328"/>
                <a:gd name="T16" fmla="*/ 257 w 295"/>
                <a:gd name="T17" fmla="*/ 155 h 328"/>
                <a:gd name="T18" fmla="*/ 239 w 295"/>
                <a:gd name="T19" fmla="*/ 178 h 328"/>
                <a:gd name="T20" fmla="*/ 257 w 295"/>
                <a:gd name="T21" fmla="*/ 201 h 328"/>
                <a:gd name="T22" fmla="*/ 257 w 295"/>
                <a:gd name="T23" fmla="*/ 248 h 328"/>
                <a:gd name="T24" fmla="*/ 222 w 295"/>
                <a:gd name="T25" fmla="*/ 248 h 328"/>
                <a:gd name="T26" fmla="*/ 222 w 295"/>
                <a:gd name="T27" fmla="*/ 328 h 328"/>
                <a:gd name="T28" fmla="*/ 295 w 295"/>
                <a:gd name="T29" fmla="*/ 328 h 328"/>
                <a:gd name="T30" fmla="*/ 295 w 295"/>
                <a:gd name="T31" fmla="*/ 248 h 328"/>
                <a:gd name="T32" fmla="*/ 268 w 295"/>
                <a:gd name="T33" fmla="*/ 248 h 328"/>
                <a:gd name="T34" fmla="*/ 268 w 295"/>
                <a:gd name="T35" fmla="*/ 201 h 328"/>
                <a:gd name="T36" fmla="*/ 286 w 295"/>
                <a:gd name="T37" fmla="*/ 178 h 328"/>
                <a:gd name="T38" fmla="*/ 268 w 295"/>
                <a:gd name="T39" fmla="*/ 155 h 328"/>
                <a:gd name="T40" fmla="*/ 268 w 295"/>
                <a:gd name="T41" fmla="*/ 103 h 328"/>
                <a:gd name="T42" fmla="*/ 198 w 295"/>
                <a:gd name="T43" fmla="*/ 33 h 328"/>
                <a:gd name="T44" fmla="*/ 42 w 295"/>
                <a:gd name="T45" fmla="*/ 61 h 328"/>
                <a:gd name="T46" fmla="*/ 22 w 295"/>
                <a:gd name="T47" fmla="*/ 42 h 328"/>
                <a:gd name="T48" fmla="*/ 42 w 295"/>
                <a:gd name="T49" fmla="*/ 22 h 328"/>
                <a:gd name="T50" fmla="*/ 61 w 295"/>
                <a:gd name="T51" fmla="*/ 42 h 328"/>
                <a:gd name="T52" fmla="*/ 42 w 295"/>
                <a:gd name="T53" fmla="*/ 61 h 328"/>
                <a:gd name="T54" fmla="*/ 272 w 295"/>
                <a:gd name="T55" fmla="*/ 178 h 328"/>
                <a:gd name="T56" fmla="*/ 262 w 295"/>
                <a:gd name="T57" fmla="*/ 188 h 328"/>
                <a:gd name="T58" fmla="*/ 252 w 295"/>
                <a:gd name="T59" fmla="*/ 178 h 328"/>
                <a:gd name="T60" fmla="*/ 262 w 295"/>
                <a:gd name="T61" fmla="*/ 168 h 328"/>
                <a:gd name="T62" fmla="*/ 272 w 295"/>
                <a:gd name="T63" fmla="*/ 17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5" h="328">
                  <a:moveTo>
                    <a:pt x="198" y="33"/>
                  </a:moveTo>
                  <a:cubicBezTo>
                    <a:pt x="82" y="33"/>
                    <a:pt x="82" y="33"/>
                    <a:pt x="82" y="33"/>
                  </a:cubicBezTo>
                  <a:cubicBezTo>
                    <a:pt x="78" y="14"/>
                    <a:pt x="61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ubicBezTo>
                    <a:pt x="0" y="65"/>
                    <a:pt x="19" y="83"/>
                    <a:pt x="42" y="83"/>
                  </a:cubicBezTo>
                  <a:cubicBezTo>
                    <a:pt x="64" y="83"/>
                    <a:pt x="82" y="66"/>
                    <a:pt x="83" y="44"/>
                  </a:cubicBezTo>
                  <a:cubicBezTo>
                    <a:pt x="108" y="44"/>
                    <a:pt x="190" y="44"/>
                    <a:pt x="193" y="44"/>
                  </a:cubicBezTo>
                  <a:cubicBezTo>
                    <a:pt x="196" y="47"/>
                    <a:pt x="254" y="104"/>
                    <a:pt x="257" y="107"/>
                  </a:cubicBezTo>
                  <a:cubicBezTo>
                    <a:pt x="257" y="111"/>
                    <a:pt x="257" y="142"/>
                    <a:pt x="257" y="155"/>
                  </a:cubicBezTo>
                  <a:cubicBezTo>
                    <a:pt x="246" y="157"/>
                    <a:pt x="239" y="167"/>
                    <a:pt x="239" y="178"/>
                  </a:cubicBezTo>
                  <a:cubicBezTo>
                    <a:pt x="239" y="189"/>
                    <a:pt x="246" y="199"/>
                    <a:pt x="257" y="201"/>
                  </a:cubicBezTo>
                  <a:cubicBezTo>
                    <a:pt x="257" y="248"/>
                    <a:pt x="257" y="248"/>
                    <a:pt x="257" y="248"/>
                  </a:cubicBezTo>
                  <a:cubicBezTo>
                    <a:pt x="222" y="248"/>
                    <a:pt x="222" y="248"/>
                    <a:pt x="222" y="248"/>
                  </a:cubicBezTo>
                  <a:cubicBezTo>
                    <a:pt x="222" y="328"/>
                    <a:pt x="222" y="328"/>
                    <a:pt x="222" y="328"/>
                  </a:cubicBezTo>
                  <a:cubicBezTo>
                    <a:pt x="295" y="328"/>
                    <a:pt x="295" y="328"/>
                    <a:pt x="295" y="328"/>
                  </a:cubicBezTo>
                  <a:cubicBezTo>
                    <a:pt x="295" y="248"/>
                    <a:pt x="295" y="248"/>
                    <a:pt x="295" y="248"/>
                  </a:cubicBezTo>
                  <a:cubicBezTo>
                    <a:pt x="268" y="248"/>
                    <a:pt x="268" y="248"/>
                    <a:pt x="268" y="248"/>
                  </a:cubicBezTo>
                  <a:cubicBezTo>
                    <a:pt x="268" y="201"/>
                    <a:pt x="268" y="201"/>
                    <a:pt x="268" y="201"/>
                  </a:cubicBezTo>
                  <a:cubicBezTo>
                    <a:pt x="278" y="198"/>
                    <a:pt x="286" y="189"/>
                    <a:pt x="286" y="178"/>
                  </a:cubicBezTo>
                  <a:cubicBezTo>
                    <a:pt x="286" y="167"/>
                    <a:pt x="278" y="158"/>
                    <a:pt x="268" y="155"/>
                  </a:cubicBezTo>
                  <a:cubicBezTo>
                    <a:pt x="268" y="103"/>
                    <a:pt x="268" y="103"/>
                    <a:pt x="268" y="103"/>
                  </a:cubicBezTo>
                  <a:lnTo>
                    <a:pt x="198" y="33"/>
                  </a:lnTo>
                  <a:close/>
                  <a:moveTo>
                    <a:pt x="42" y="61"/>
                  </a:moveTo>
                  <a:cubicBezTo>
                    <a:pt x="31" y="61"/>
                    <a:pt x="22" y="53"/>
                    <a:pt x="22" y="42"/>
                  </a:cubicBezTo>
                  <a:cubicBezTo>
                    <a:pt x="22" y="31"/>
                    <a:pt x="31" y="22"/>
                    <a:pt x="42" y="22"/>
                  </a:cubicBezTo>
                  <a:cubicBezTo>
                    <a:pt x="52" y="22"/>
                    <a:pt x="61" y="31"/>
                    <a:pt x="61" y="42"/>
                  </a:cubicBezTo>
                  <a:cubicBezTo>
                    <a:pt x="61" y="53"/>
                    <a:pt x="52" y="61"/>
                    <a:pt x="42" y="61"/>
                  </a:cubicBezTo>
                  <a:close/>
                  <a:moveTo>
                    <a:pt x="272" y="178"/>
                  </a:moveTo>
                  <a:cubicBezTo>
                    <a:pt x="272" y="184"/>
                    <a:pt x="267" y="188"/>
                    <a:pt x="262" y="188"/>
                  </a:cubicBezTo>
                  <a:cubicBezTo>
                    <a:pt x="257" y="188"/>
                    <a:pt x="252" y="184"/>
                    <a:pt x="252" y="178"/>
                  </a:cubicBezTo>
                  <a:cubicBezTo>
                    <a:pt x="252" y="173"/>
                    <a:pt x="257" y="168"/>
                    <a:pt x="262" y="168"/>
                  </a:cubicBezTo>
                  <a:cubicBezTo>
                    <a:pt x="267" y="168"/>
                    <a:pt x="272" y="173"/>
                    <a:pt x="272" y="17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2" name="Freeform 588"/>
            <p:cNvSpPr>
              <a:spLocks noEditPoints="1"/>
            </p:cNvSpPr>
            <p:nvPr/>
          </p:nvSpPr>
          <p:spPr bwMode="auto">
            <a:xfrm>
              <a:off x="4130216" y="6340809"/>
              <a:ext cx="2761780" cy="456765"/>
            </a:xfrm>
            <a:custGeom>
              <a:avLst/>
              <a:gdLst>
                <a:gd name="T0" fmla="*/ 1159 w 1313"/>
                <a:gd name="T1" fmla="*/ 19 h 196"/>
                <a:gd name="T2" fmla="*/ 1090 w 1313"/>
                <a:gd name="T3" fmla="*/ 19 h 196"/>
                <a:gd name="T4" fmla="*/ 1067 w 1313"/>
                <a:gd name="T5" fmla="*/ 0 h 196"/>
                <a:gd name="T6" fmla="*/ 1044 w 1313"/>
                <a:gd name="T7" fmla="*/ 19 h 196"/>
                <a:gd name="T8" fmla="*/ 645 w 1313"/>
                <a:gd name="T9" fmla="*/ 19 h 196"/>
                <a:gd name="T10" fmla="*/ 622 w 1313"/>
                <a:gd name="T11" fmla="*/ 1 h 196"/>
                <a:gd name="T12" fmla="*/ 599 w 1313"/>
                <a:gd name="T13" fmla="*/ 25 h 196"/>
                <a:gd name="T14" fmla="*/ 605 w 1313"/>
                <a:gd name="T15" fmla="*/ 41 h 196"/>
                <a:gd name="T16" fmla="*/ 525 w 1313"/>
                <a:gd name="T17" fmla="*/ 122 h 196"/>
                <a:gd name="T18" fmla="*/ 46 w 1313"/>
                <a:gd name="T19" fmla="*/ 122 h 196"/>
                <a:gd name="T20" fmla="*/ 23 w 1313"/>
                <a:gd name="T21" fmla="*/ 104 h 196"/>
                <a:gd name="T22" fmla="*/ 0 w 1313"/>
                <a:gd name="T23" fmla="*/ 128 h 196"/>
                <a:gd name="T24" fmla="*/ 23 w 1313"/>
                <a:gd name="T25" fmla="*/ 151 h 196"/>
                <a:gd name="T26" fmla="*/ 46 w 1313"/>
                <a:gd name="T27" fmla="*/ 133 h 196"/>
                <a:gd name="T28" fmla="*/ 529 w 1313"/>
                <a:gd name="T29" fmla="*/ 133 h 196"/>
                <a:gd name="T30" fmla="*/ 615 w 1313"/>
                <a:gd name="T31" fmla="*/ 47 h 196"/>
                <a:gd name="T32" fmla="*/ 622 w 1313"/>
                <a:gd name="T33" fmla="*/ 49 h 196"/>
                <a:gd name="T34" fmla="*/ 645 w 1313"/>
                <a:gd name="T35" fmla="*/ 30 h 196"/>
                <a:gd name="T36" fmla="*/ 1045 w 1313"/>
                <a:gd name="T37" fmla="*/ 30 h 196"/>
                <a:gd name="T38" fmla="*/ 1067 w 1313"/>
                <a:gd name="T39" fmla="*/ 47 h 196"/>
                <a:gd name="T40" fmla="*/ 1090 w 1313"/>
                <a:gd name="T41" fmla="*/ 30 h 196"/>
                <a:gd name="T42" fmla="*/ 1155 w 1313"/>
                <a:gd name="T43" fmla="*/ 30 h 196"/>
                <a:gd name="T44" fmla="*/ 1313 w 1313"/>
                <a:gd name="T45" fmla="*/ 196 h 196"/>
                <a:gd name="T46" fmla="*/ 1313 w 1313"/>
                <a:gd name="T47" fmla="*/ 180 h 196"/>
                <a:gd name="T48" fmla="*/ 1159 w 1313"/>
                <a:gd name="T49" fmla="*/ 19 h 196"/>
                <a:gd name="T50" fmla="*/ 23 w 1313"/>
                <a:gd name="T51" fmla="*/ 137 h 196"/>
                <a:gd name="T52" fmla="*/ 14 w 1313"/>
                <a:gd name="T53" fmla="*/ 128 h 196"/>
                <a:gd name="T54" fmla="*/ 23 w 1313"/>
                <a:gd name="T55" fmla="*/ 118 h 196"/>
                <a:gd name="T56" fmla="*/ 33 w 1313"/>
                <a:gd name="T57" fmla="*/ 128 h 196"/>
                <a:gd name="T58" fmla="*/ 23 w 1313"/>
                <a:gd name="T59" fmla="*/ 137 h 196"/>
                <a:gd name="T60" fmla="*/ 622 w 1313"/>
                <a:gd name="T61" fmla="*/ 35 h 196"/>
                <a:gd name="T62" fmla="*/ 613 w 1313"/>
                <a:gd name="T63" fmla="*/ 25 h 196"/>
                <a:gd name="T64" fmla="*/ 622 w 1313"/>
                <a:gd name="T65" fmla="*/ 15 h 196"/>
                <a:gd name="T66" fmla="*/ 632 w 1313"/>
                <a:gd name="T67" fmla="*/ 25 h 196"/>
                <a:gd name="T68" fmla="*/ 622 w 1313"/>
                <a:gd name="T69" fmla="*/ 35 h 196"/>
                <a:gd name="T70" fmla="*/ 1067 w 1313"/>
                <a:gd name="T71" fmla="*/ 33 h 196"/>
                <a:gd name="T72" fmla="*/ 1058 w 1313"/>
                <a:gd name="T73" fmla="*/ 24 h 196"/>
                <a:gd name="T74" fmla="*/ 1067 w 1313"/>
                <a:gd name="T75" fmla="*/ 14 h 196"/>
                <a:gd name="T76" fmla="*/ 1077 w 1313"/>
                <a:gd name="T77" fmla="*/ 24 h 196"/>
                <a:gd name="T78" fmla="*/ 1067 w 1313"/>
                <a:gd name="T79" fmla="*/ 3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13" h="196">
                  <a:moveTo>
                    <a:pt x="1159" y="19"/>
                  </a:moveTo>
                  <a:cubicBezTo>
                    <a:pt x="1090" y="19"/>
                    <a:pt x="1090" y="19"/>
                    <a:pt x="1090" y="19"/>
                  </a:cubicBezTo>
                  <a:cubicBezTo>
                    <a:pt x="1088" y="8"/>
                    <a:pt x="1079" y="0"/>
                    <a:pt x="1067" y="0"/>
                  </a:cubicBezTo>
                  <a:cubicBezTo>
                    <a:pt x="1056" y="0"/>
                    <a:pt x="1046" y="8"/>
                    <a:pt x="1044" y="19"/>
                  </a:cubicBezTo>
                  <a:cubicBezTo>
                    <a:pt x="645" y="19"/>
                    <a:pt x="645" y="19"/>
                    <a:pt x="645" y="19"/>
                  </a:cubicBezTo>
                  <a:cubicBezTo>
                    <a:pt x="642" y="9"/>
                    <a:pt x="633" y="1"/>
                    <a:pt x="622" y="1"/>
                  </a:cubicBezTo>
                  <a:cubicBezTo>
                    <a:pt x="609" y="1"/>
                    <a:pt x="599" y="12"/>
                    <a:pt x="599" y="25"/>
                  </a:cubicBezTo>
                  <a:cubicBezTo>
                    <a:pt x="599" y="31"/>
                    <a:pt x="601" y="37"/>
                    <a:pt x="605" y="41"/>
                  </a:cubicBezTo>
                  <a:cubicBezTo>
                    <a:pt x="587" y="60"/>
                    <a:pt x="527" y="119"/>
                    <a:pt x="525" y="122"/>
                  </a:cubicBezTo>
                  <a:cubicBezTo>
                    <a:pt x="521" y="122"/>
                    <a:pt x="98" y="122"/>
                    <a:pt x="46" y="122"/>
                  </a:cubicBezTo>
                  <a:cubicBezTo>
                    <a:pt x="43" y="112"/>
                    <a:pt x="34" y="104"/>
                    <a:pt x="23" y="104"/>
                  </a:cubicBezTo>
                  <a:cubicBezTo>
                    <a:pt x="10" y="104"/>
                    <a:pt x="0" y="115"/>
                    <a:pt x="0" y="128"/>
                  </a:cubicBezTo>
                  <a:cubicBezTo>
                    <a:pt x="0" y="141"/>
                    <a:pt x="10" y="151"/>
                    <a:pt x="23" y="151"/>
                  </a:cubicBezTo>
                  <a:cubicBezTo>
                    <a:pt x="34" y="151"/>
                    <a:pt x="44" y="143"/>
                    <a:pt x="46" y="133"/>
                  </a:cubicBezTo>
                  <a:cubicBezTo>
                    <a:pt x="529" y="133"/>
                    <a:pt x="529" y="133"/>
                    <a:pt x="529" y="133"/>
                  </a:cubicBezTo>
                  <a:cubicBezTo>
                    <a:pt x="615" y="47"/>
                    <a:pt x="615" y="47"/>
                    <a:pt x="615" y="47"/>
                  </a:cubicBezTo>
                  <a:cubicBezTo>
                    <a:pt x="617" y="48"/>
                    <a:pt x="620" y="49"/>
                    <a:pt x="622" y="49"/>
                  </a:cubicBezTo>
                  <a:cubicBezTo>
                    <a:pt x="633" y="49"/>
                    <a:pt x="643" y="41"/>
                    <a:pt x="645" y="30"/>
                  </a:cubicBezTo>
                  <a:cubicBezTo>
                    <a:pt x="1045" y="30"/>
                    <a:pt x="1045" y="30"/>
                    <a:pt x="1045" y="30"/>
                  </a:cubicBezTo>
                  <a:cubicBezTo>
                    <a:pt x="1048" y="40"/>
                    <a:pt x="1057" y="47"/>
                    <a:pt x="1067" y="47"/>
                  </a:cubicBezTo>
                  <a:cubicBezTo>
                    <a:pt x="1078" y="47"/>
                    <a:pt x="1087" y="40"/>
                    <a:pt x="1090" y="30"/>
                  </a:cubicBezTo>
                  <a:cubicBezTo>
                    <a:pt x="1106" y="30"/>
                    <a:pt x="1151" y="30"/>
                    <a:pt x="1155" y="30"/>
                  </a:cubicBezTo>
                  <a:cubicBezTo>
                    <a:pt x="1157" y="33"/>
                    <a:pt x="1282" y="163"/>
                    <a:pt x="1313" y="196"/>
                  </a:cubicBezTo>
                  <a:cubicBezTo>
                    <a:pt x="1313" y="180"/>
                    <a:pt x="1313" y="180"/>
                    <a:pt x="1313" y="180"/>
                  </a:cubicBezTo>
                  <a:lnTo>
                    <a:pt x="1159" y="19"/>
                  </a:lnTo>
                  <a:close/>
                  <a:moveTo>
                    <a:pt x="23" y="137"/>
                  </a:moveTo>
                  <a:cubicBezTo>
                    <a:pt x="18" y="137"/>
                    <a:pt x="14" y="133"/>
                    <a:pt x="14" y="128"/>
                  </a:cubicBezTo>
                  <a:cubicBezTo>
                    <a:pt x="14" y="122"/>
                    <a:pt x="18" y="118"/>
                    <a:pt x="23" y="118"/>
                  </a:cubicBezTo>
                  <a:cubicBezTo>
                    <a:pt x="29" y="118"/>
                    <a:pt x="33" y="122"/>
                    <a:pt x="33" y="128"/>
                  </a:cubicBezTo>
                  <a:cubicBezTo>
                    <a:pt x="33" y="133"/>
                    <a:pt x="29" y="137"/>
                    <a:pt x="23" y="137"/>
                  </a:cubicBezTo>
                  <a:close/>
                  <a:moveTo>
                    <a:pt x="622" y="35"/>
                  </a:moveTo>
                  <a:cubicBezTo>
                    <a:pt x="617" y="35"/>
                    <a:pt x="613" y="30"/>
                    <a:pt x="613" y="25"/>
                  </a:cubicBezTo>
                  <a:cubicBezTo>
                    <a:pt x="613" y="20"/>
                    <a:pt x="617" y="15"/>
                    <a:pt x="622" y="15"/>
                  </a:cubicBezTo>
                  <a:cubicBezTo>
                    <a:pt x="628" y="15"/>
                    <a:pt x="632" y="20"/>
                    <a:pt x="632" y="25"/>
                  </a:cubicBezTo>
                  <a:cubicBezTo>
                    <a:pt x="632" y="30"/>
                    <a:pt x="628" y="35"/>
                    <a:pt x="622" y="35"/>
                  </a:cubicBezTo>
                  <a:close/>
                  <a:moveTo>
                    <a:pt x="1067" y="33"/>
                  </a:moveTo>
                  <a:cubicBezTo>
                    <a:pt x="1062" y="33"/>
                    <a:pt x="1058" y="29"/>
                    <a:pt x="1058" y="24"/>
                  </a:cubicBezTo>
                  <a:cubicBezTo>
                    <a:pt x="1058" y="18"/>
                    <a:pt x="1062" y="14"/>
                    <a:pt x="1067" y="14"/>
                  </a:cubicBezTo>
                  <a:cubicBezTo>
                    <a:pt x="1073" y="14"/>
                    <a:pt x="1077" y="18"/>
                    <a:pt x="1077" y="24"/>
                  </a:cubicBezTo>
                  <a:cubicBezTo>
                    <a:pt x="1077" y="29"/>
                    <a:pt x="1073" y="33"/>
                    <a:pt x="1067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3" name="Freeform 589"/>
            <p:cNvSpPr>
              <a:spLocks noEditPoints="1"/>
            </p:cNvSpPr>
            <p:nvPr/>
          </p:nvSpPr>
          <p:spPr bwMode="auto">
            <a:xfrm>
              <a:off x="1" y="5840728"/>
              <a:ext cx="1165571" cy="228383"/>
            </a:xfrm>
            <a:custGeom>
              <a:avLst/>
              <a:gdLst>
                <a:gd name="T0" fmla="*/ 530 w 554"/>
                <a:gd name="T1" fmla="*/ 0 h 98"/>
                <a:gd name="T2" fmla="*/ 507 w 554"/>
                <a:gd name="T3" fmla="*/ 21 h 98"/>
                <a:gd name="T4" fmla="*/ 184 w 554"/>
                <a:gd name="T5" fmla="*/ 21 h 98"/>
                <a:gd name="T6" fmla="*/ 124 w 554"/>
                <a:gd name="T7" fmla="*/ 87 h 98"/>
                <a:gd name="T8" fmla="*/ 0 w 554"/>
                <a:gd name="T9" fmla="*/ 87 h 98"/>
                <a:gd name="T10" fmla="*/ 0 w 554"/>
                <a:gd name="T11" fmla="*/ 98 h 98"/>
                <a:gd name="T12" fmla="*/ 129 w 554"/>
                <a:gd name="T13" fmla="*/ 98 h 98"/>
                <a:gd name="T14" fmla="*/ 189 w 554"/>
                <a:gd name="T15" fmla="*/ 32 h 98"/>
                <a:gd name="T16" fmla="*/ 508 w 554"/>
                <a:gd name="T17" fmla="*/ 32 h 98"/>
                <a:gd name="T18" fmla="*/ 530 w 554"/>
                <a:gd name="T19" fmla="*/ 47 h 98"/>
                <a:gd name="T20" fmla="*/ 554 w 554"/>
                <a:gd name="T21" fmla="*/ 24 h 98"/>
                <a:gd name="T22" fmla="*/ 530 w 554"/>
                <a:gd name="T23" fmla="*/ 0 h 98"/>
                <a:gd name="T24" fmla="*/ 530 w 554"/>
                <a:gd name="T25" fmla="*/ 33 h 98"/>
                <a:gd name="T26" fmla="*/ 521 w 554"/>
                <a:gd name="T27" fmla="*/ 24 h 98"/>
                <a:gd name="T28" fmla="*/ 530 w 554"/>
                <a:gd name="T29" fmla="*/ 14 h 98"/>
                <a:gd name="T30" fmla="*/ 540 w 554"/>
                <a:gd name="T31" fmla="*/ 24 h 98"/>
                <a:gd name="T32" fmla="*/ 530 w 554"/>
                <a:gd name="T33" fmla="*/ 3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4" h="98">
                  <a:moveTo>
                    <a:pt x="530" y="0"/>
                  </a:moveTo>
                  <a:cubicBezTo>
                    <a:pt x="518" y="0"/>
                    <a:pt x="509" y="9"/>
                    <a:pt x="507" y="21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4" y="21"/>
                    <a:pt x="127" y="84"/>
                    <a:pt x="124" y="87"/>
                  </a:cubicBezTo>
                  <a:cubicBezTo>
                    <a:pt x="120" y="87"/>
                    <a:pt x="36" y="87"/>
                    <a:pt x="0" y="8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86" y="35"/>
                    <a:pt x="189" y="32"/>
                  </a:cubicBezTo>
                  <a:cubicBezTo>
                    <a:pt x="193" y="32"/>
                    <a:pt x="466" y="32"/>
                    <a:pt x="508" y="32"/>
                  </a:cubicBezTo>
                  <a:cubicBezTo>
                    <a:pt x="512" y="41"/>
                    <a:pt x="520" y="47"/>
                    <a:pt x="530" y="47"/>
                  </a:cubicBezTo>
                  <a:cubicBezTo>
                    <a:pt x="543" y="47"/>
                    <a:pt x="554" y="37"/>
                    <a:pt x="554" y="24"/>
                  </a:cubicBezTo>
                  <a:cubicBezTo>
                    <a:pt x="554" y="11"/>
                    <a:pt x="543" y="0"/>
                    <a:pt x="530" y="0"/>
                  </a:cubicBezTo>
                  <a:close/>
                  <a:moveTo>
                    <a:pt x="530" y="33"/>
                  </a:moveTo>
                  <a:cubicBezTo>
                    <a:pt x="525" y="33"/>
                    <a:pt x="521" y="29"/>
                    <a:pt x="521" y="24"/>
                  </a:cubicBezTo>
                  <a:cubicBezTo>
                    <a:pt x="521" y="18"/>
                    <a:pt x="525" y="14"/>
                    <a:pt x="530" y="14"/>
                  </a:cubicBezTo>
                  <a:cubicBezTo>
                    <a:pt x="536" y="14"/>
                    <a:pt x="540" y="18"/>
                    <a:pt x="540" y="24"/>
                  </a:cubicBezTo>
                  <a:cubicBezTo>
                    <a:pt x="540" y="29"/>
                    <a:pt x="536" y="33"/>
                    <a:pt x="530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4" name="Freeform 590"/>
            <p:cNvSpPr>
              <a:spLocks noEditPoints="1"/>
            </p:cNvSpPr>
            <p:nvPr/>
          </p:nvSpPr>
          <p:spPr bwMode="auto">
            <a:xfrm>
              <a:off x="1" y="5791509"/>
              <a:ext cx="2034856" cy="202789"/>
            </a:xfrm>
            <a:custGeom>
              <a:avLst/>
              <a:gdLst>
                <a:gd name="T0" fmla="*/ 944 w 967"/>
                <a:gd name="T1" fmla="*/ 24 h 87"/>
                <a:gd name="T2" fmla="*/ 920 w 967"/>
                <a:gd name="T3" fmla="*/ 47 h 87"/>
                <a:gd name="T4" fmla="*/ 923 w 967"/>
                <a:gd name="T5" fmla="*/ 59 h 87"/>
                <a:gd name="T6" fmla="*/ 906 w 967"/>
                <a:gd name="T7" fmla="*/ 76 h 87"/>
                <a:gd name="T8" fmla="*/ 632 w 967"/>
                <a:gd name="T9" fmla="*/ 76 h 87"/>
                <a:gd name="T10" fmla="*/ 556 w 967"/>
                <a:gd name="T11" fmla="*/ 0 h 87"/>
                <a:gd name="T12" fmla="*/ 156 w 967"/>
                <a:gd name="T13" fmla="*/ 0 h 87"/>
                <a:gd name="T14" fmla="*/ 114 w 967"/>
                <a:gd name="T15" fmla="*/ 42 h 87"/>
                <a:gd name="T16" fmla="*/ 0 w 967"/>
                <a:gd name="T17" fmla="*/ 42 h 87"/>
                <a:gd name="T18" fmla="*/ 0 w 967"/>
                <a:gd name="T19" fmla="*/ 53 h 87"/>
                <a:gd name="T20" fmla="*/ 119 w 967"/>
                <a:gd name="T21" fmla="*/ 53 h 87"/>
                <a:gd name="T22" fmla="*/ 160 w 967"/>
                <a:gd name="T23" fmla="*/ 11 h 87"/>
                <a:gd name="T24" fmla="*/ 551 w 967"/>
                <a:gd name="T25" fmla="*/ 11 h 87"/>
                <a:gd name="T26" fmla="*/ 628 w 967"/>
                <a:gd name="T27" fmla="*/ 87 h 87"/>
                <a:gd name="T28" fmla="*/ 911 w 967"/>
                <a:gd name="T29" fmla="*/ 87 h 87"/>
                <a:gd name="T30" fmla="*/ 931 w 967"/>
                <a:gd name="T31" fmla="*/ 67 h 87"/>
                <a:gd name="T32" fmla="*/ 944 w 967"/>
                <a:gd name="T33" fmla="*/ 71 h 87"/>
                <a:gd name="T34" fmla="*/ 967 w 967"/>
                <a:gd name="T35" fmla="*/ 47 h 87"/>
                <a:gd name="T36" fmla="*/ 944 w 967"/>
                <a:gd name="T37" fmla="*/ 24 h 87"/>
                <a:gd name="T38" fmla="*/ 944 w 967"/>
                <a:gd name="T39" fmla="*/ 57 h 87"/>
                <a:gd name="T40" fmla="*/ 934 w 967"/>
                <a:gd name="T41" fmla="*/ 47 h 87"/>
                <a:gd name="T42" fmla="*/ 944 w 967"/>
                <a:gd name="T43" fmla="*/ 38 h 87"/>
                <a:gd name="T44" fmla="*/ 953 w 967"/>
                <a:gd name="T45" fmla="*/ 47 h 87"/>
                <a:gd name="T46" fmla="*/ 944 w 967"/>
                <a:gd name="T47" fmla="*/ 5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67" h="87">
                  <a:moveTo>
                    <a:pt x="944" y="24"/>
                  </a:moveTo>
                  <a:cubicBezTo>
                    <a:pt x="931" y="24"/>
                    <a:pt x="920" y="34"/>
                    <a:pt x="920" y="47"/>
                  </a:cubicBezTo>
                  <a:cubicBezTo>
                    <a:pt x="920" y="52"/>
                    <a:pt x="921" y="56"/>
                    <a:pt x="923" y="59"/>
                  </a:cubicBezTo>
                  <a:cubicBezTo>
                    <a:pt x="918" y="65"/>
                    <a:pt x="908" y="74"/>
                    <a:pt x="906" y="76"/>
                  </a:cubicBezTo>
                  <a:cubicBezTo>
                    <a:pt x="902" y="76"/>
                    <a:pt x="637" y="76"/>
                    <a:pt x="632" y="76"/>
                  </a:cubicBezTo>
                  <a:cubicBezTo>
                    <a:pt x="629" y="73"/>
                    <a:pt x="556" y="0"/>
                    <a:pt x="5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17" y="39"/>
                    <a:pt x="114" y="42"/>
                  </a:cubicBezTo>
                  <a:cubicBezTo>
                    <a:pt x="111" y="42"/>
                    <a:pt x="32" y="42"/>
                    <a:pt x="0" y="4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19" y="53"/>
                    <a:pt x="119" y="53"/>
                    <a:pt x="119" y="53"/>
                  </a:cubicBezTo>
                  <a:cubicBezTo>
                    <a:pt x="119" y="53"/>
                    <a:pt x="157" y="14"/>
                    <a:pt x="160" y="11"/>
                  </a:cubicBezTo>
                  <a:cubicBezTo>
                    <a:pt x="165" y="11"/>
                    <a:pt x="547" y="11"/>
                    <a:pt x="551" y="11"/>
                  </a:cubicBezTo>
                  <a:cubicBezTo>
                    <a:pt x="554" y="14"/>
                    <a:pt x="628" y="87"/>
                    <a:pt x="628" y="87"/>
                  </a:cubicBezTo>
                  <a:cubicBezTo>
                    <a:pt x="911" y="87"/>
                    <a:pt x="911" y="87"/>
                    <a:pt x="911" y="87"/>
                  </a:cubicBezTo>
                  <a:cubicBezTo>
                    <a:pt x="931" y="67"/>
                    <a:pt x="931" y="67"/>
                    <a:pt x="931" y="67"/>
                  </a:cubicBezTo>
                  <a:cubicBezTo>
                    <a:pt x="935" y="70"/>
                    <a:pt x="939" y="71"/>
                    <a:pt x="944" y="71"/>
                  </a:cubicBezTo>
                  <a:cubicBezTo>
                    <a:pt x="957" y="71"/>
                    <a:pt x="967" y="60"/>
                    <a:pt x="967" y="47"/>
                  </a:cubicBezTo>
                  <a:cubicBezTo>
                    <a:pt x="967" y="34"/>
                    <a:pt x="957" y="24"/>
                    <a:pt x="944" y="24"/>
                  </a:cubicBezTo>
                  <a:close/>
                  <a:moveTo>
                    <a:pt x="944" y="57"/>
                  </a:moveTo>
                  <a:cubicBezTo>
                    <a:pt x="938" y="57"/>
                    <a:pt x="934" y="53"/>
                    <a:pt x="934" y="47"/>
                  </a:cubicBezTo>
                  <a:cubicBezTo>
                    <a:pt x="934" y="42"/>
                    <a:pt x="938" y="38"/>
                    <a:pt x="944" y="38"/>
                  </a:cubicBezTo>
                  <a:cubicBezTo>
                    <a:pt x="949" y="38"/>
                    <a:pt x="953" y="42"/>
                    <a:pt x="953" y="47"/>
                  </a:cubicBezTo>
                  <a:cubicBezTo>
                    <a:pt x="953" y="53"/>
                    <a:pt x="949" y="57"/>
                    <a:pt x="944" y="5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5" name="Freeform 591"/>
            <p:cNvSpPr>
              <a:spLocks noEditPoints="1"/>
            </p:cNvSpPr>
            <p:nvPr/>
          </p:nvSpPr>
          <p:spPr bwMode="auto">
            <a:xfrm>
              <a:off x="1540157" y="6103566"/>
              <a:ext cx="220658" cy="479408"/>
            </a:xfrm>
            <a:custGeom>
              <a:avLst/>
              <a:gdLst>
                <a:gd name="T0" fmla="*/ 36 w 105"/>
                <a:gd name="T1" fmla="*/ 163 h 206"/>
                <a:gd name="T2" fmla="*/ 23 w 105"/>
                <a:gd name="T3" fmla="*/ 159 h 206"/>
                <a:gd name="T4" fmla="*/ 0 w 105"/>
                <a:gd name="T5" fmla="*/ 182 h 206"/>
                <a:gd name="T6" fmla="*/ 23 w 105"/>
                <a:gd name="T7" fmla="*/ 206 h 206"/>
                <a:gd name="T8" fmla="*/ 47 w 105"/>
                <a:gd name="T9" fmla="*/ 182 h 206"/>
                <a:gd name="T10" fmla="*/ 43 w 105"/>
                <a:gd name="T11" fmla="*/ 171 h 206"/>
                <a:gd name="T12" fmla="*/ 53 w 105"/>
                <a:gd name="T13" fmla="*/ 161 h 206"/>
                <a:gd name="T14" fmla="*/ 53 w 105"/>
                <a:gd name="T15" fmla="*/ 121 h 206"/>
                <a:gd name="T16" fmla="*/ 83 w 105"/>
                <a:gd name="T17" fmla="*/ 90 h 206"/>
                <a:gd name="T18" fmla="*/ 83 w 105"/>
                <a:gd name="T19" fmla="*/ 72 h 206"/>
                <a:gd name="T20" fmla="*/ 105 w 105"/>
                <a:gd name="T21" fmla="*/ 72 h 206"/>
                <a:gd name="T22" fmla="*/ 105 w 105"/>
                <a:gd name="T23" fmla="*/ 0 h 206"/>
                <a:gd name="T24" fmla="*/ 65 w 105"/>
                <a:gd name="T25" fmla="*/ 0 h 206"/>
                <a:gd name="T26" fmla="*/ 65 w 105"/>
                <a:gd name="T27" fmla="*/ 72 h 206"/>
                <a:gd name="T28" fmla="*/ 72 w 105"/>
                <a:gd name="T29" fmla="*/ 72 h 206"/>
                <a:gd name="T30" fmla="*/ 72 w 105"/>
                <a:gd name="T31" fmla="*/ 86 h 206"/>
                <a:gd name="T32" fmla="*/ 45 w 105"/>
                <a:gd name="T33" fmla="*/ 113 h 206"/>
                <a:gd name="T34" fmla="*/ 28 w 105"/>
                <a:gd name="T35" fmla="*/ 98 h 206"/>
                <a:gd name="T36" fmla="*/ 28 w 105"/>
                <a:gd name="T37" fmla="*/ 72 h 206"/>
                <a:gd name="T38" fmla="*/ 42 w 105"/>
                <a:gd name="T39" fmla="*/ 72 h 206"/>
                <a:gd name="T40" fmla="*/ 42 w 105"/>
                <a:gd name="T41" fmla="*/ 0 h 206"/>
                <a:gd name="T42" fmla="*/ 2 w 105"/>
                <a:gd name="T43" fmla="*/ 0 h 206"/>
                <a:gd name="T44" fmla="*/ 2 w 105"/>
                <a:gd name="T45" fmla="*/ 72 h 206"/>
                <a:gd name="T46" fmla="*/ 17 w 105"/>
                <a:gd name="T47" fmla="*/ 72 h 206"/>
                <a:gd name="T48" fmla="*/ 17 w 105"/>
                <a:gd name="T49" fmla="*/ 99 h 206"/>
                <a:gd name="T50" fmla="*/ 0 w 105"/>
                <a:gd name="T51" fmla="*/ 121 h 206"/>
                <a:gd name="T52" fmla="*/ 23 w 105"/>
                <a:gd name="T53" fmla="*/ 145 h 206"/>
                <a:gd name="T54" fmla="*/ 42 w 105"/>
                <a:gd name="T55" fmla="*/ 135 h 206"/>
                <a:gd name="T56" fmla="*/ 42 w 105"/>
                <a:gd name="T57" fmla="*/ 156 h 206"/>
                <a:gd name="T58" fmla="*/ 36 w 105"/>
                <a:gd name="T59" fmla="*/ 163 h 206"/>
                <a:gd name="T60" fmla="*/ 23 w 105"/>
                <a:gd name="T61" fmla="*/ 192 h 206"/>
                <a:gd name="T62" fmla="*/ 13 w 105"/>
                <a:gd name="T63" fmla="*/ 182 h 206"/>
                <a:gd name="T64" fmla="*/ 23 w 105"/>
                <a:gd name="T65" fmla="*/ 173 h 206"/>
                <a:gd name="T66" fmla="*/ 33 w 105"/>
                <a:gd name="T67" fmla="*/ 182 h 206"/>
                <a:gd name="T68" fmla="*/ 23 w 105"/>
                <a:gd name="T69" fmla="*/ 192 h 206"/>
                <a:gd name="T70" fmla="*/ 23 w 105"/>
                <a:gd name="T71" fmla="*/ 131 h 206"/>
                <a:gd name="T72" fmla="*/ 13 w 105"/>
                <a:gd name="T73" fmla="*/ 121 h 206"/>
                <a:gd name="T74" fmla="*/ 23 w 105"/>
                <a:gd name="T75" fmla="*/ 112 h 206"/>
                <a:gd name="T76" fmla="*/ 33 w 105"/>
                <a:gd name="T77" fmla="*/ 121 h 206"/>
                <a:gd name="T78" fmla="*/ 23 w 105"/>
                <a:gd name="T79" fmla="*/ 13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206">
                  <a:moveTo>
                    <a:pt x="36" y="163"/>
                  </a:moveTo>
                  <a:cubicBezTo>
                    <a:pt x="32" y="160"/>
                    <a:pt x="28" y="159"/>
                    <a:pt x="23" y="159"/>
                  </a:cubicBezTo>
                  <a:cubicBezTo>
                    <a:pt x="10" y="159"/>
                    <a:pt x="0" y="169"/>
                    <a:pt x="0" y="182"/>
                  </a:cubicBezTo>
                  <a:cubicBezTo>
                    <a:pt x="0" y="195"/>
                    <a:pt x="10" y="206"/>
                    <a:pt x="23" y="206"/>
                  </a:cubicBezTo>
                  <a:cubicBezTo>
                    <a:pt x="36" y="206"/>
                    <a:pt x="47" y="195"/>
                    <a:pt x="47" y="182"/>
                  </a:cubicBezTo>
                  <a:cubicBezTo>
                    <a:pt x="47" y="178"/>
                    <a:pt x="45" y="174"/>
                    <a:pt x="43" y="171"/>
                  </a:cubicBezTo>
                  <a:cubicBezTo>
                    <a:pt x="53" y="161"/>
                    <a:pt x="53" y="161"/>
                    <a:pt x="53" y="161"/>
                  </a:cubicBezTo>
                  <a:cubicBezTo>
                    <a:pt x="53" y="161"/>
                    <a:pt x="53" y="125"/>
                    <a:pt x="53" y="121"/>
                  </a:cubicBezTo>
                  <a:cubicBezTo>
                    <a:pt x="56" y="118"/>
                    <a:pt x="83" y="90"/>
                    <a:pt x="83" y="90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8"/>
                    <a:pt x="72" y="84"/>
                    <a:pt x="72" y="86"/>
                  </a:cubicBezTo>
                  <a:cubicBezTo>
                    <a:pt x="70" y="88"/>
                    <a:pt x="52" y="106"/>
                    <a:pt x="45" y="113"/>
                  </a:cubicBezTo>
                  <a:cubicBezTo>
                    <a:pt x="42" y="106"/>
                    <a:pt x="36" y="100"/>
                    <a:pt x="28" y="98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7" y="102"/>
                    <a:pt x="0" y="111"/>
                    <a:pt x="0" y="121"/>
                  </a:cubicBezTo>
                  <a:cubicBezTo>
                    <a:pt x="0" y="134"/>
                    <a:pt x="10" y="145"/>
                    <a:pt x="23" y="145"/>
                  </a:cubicBezTo>
                  <a:cubicBezTo>
                    <a:pt x="31" y="145"/>
                    <a:pt x="38" y="141"/>
                    <a:pt x="42" y="135"/>
                  </a:cubicBezTo>
                  <a:cubicBezTo>
                    <a:pt x="42" y="145"/>
                    <a:pt x="42" y="154"/>
                    <a:pt x="42" y="156"/>
                  </a:cubicBezTo>
                  <a:cubicBezTo>
                    <a:pt x="41" y="158"/>
                    <a:pt x="38" y="160"/>
                    <a:pt x="36" y="163"/>
                  </a:cubicBezTo>
                  <a:close/>
                  <a:moveTo>
                    <a:pt x="23" y="192"/>
                  </a:moveTo>
                  <a:cubicBezTo>
                    <a:pt x="18" y="192"/>
                    <a:pt x="13" y="188"/>
                    <a:pt x="13" y="182"/>
                  </a:cubicBezTo>
                  <a:cubicBezTo>
                    <a:pt x="13" y="177"/>
                    <a:pt x="18" y="173"/>
                    <a:pt x="23" y="173"/>
                  </a:cubicBezTo>
                  <a:cubicBezTo>
                    <a:pt x="28" y="173"/>
                    <a:pt x="33" y="177"/>
                    <a:pt x="33" y="182"/>
                  </a:cubicBezTo>
                  <a:cubicBezTo>
                    <a:pt x="33" y="188"/>
                    <a:pt x="28" y="192"/>
                    <a:pt x="23" y="192"/>
                  </a:cubicBezTo>
                  <a:close/>
                  <a:moveTo>
                    <a:pt x="23" y="131"/>
                  </a:moveTo>
                  <a:cubicBezTo>
                    <a:pt x="18" y="131"/>
                    <a:pt x="13" y="127"/>
                    <a:pt x="13" y="121"/>
                  </a:cubicBezTo>
                  <a:cubicBezTo>
                    <a:pt x="13" y="116"/>
                    <a:pt x="18" y="112"/>
                    <a:pt x="23" y="112"/>
                  </a:cubicBezTo>
                  <a:cubicBezTo>
                    <a:pt x="28" y="112"/>
                    <a:pt x="33" y="116"/>
                    <a:pt x="33" y="121"/>
                  </a:cubicBezTo>
                  <a:cubicBezTo>
                    <a:pt x="33" y="127"/>
                    <a:pt x="28" y="131"/>
                    <a:pt x="23" y="13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6" name="Freeform 592"/>
            <p:cNvSpPr>
              <a:spLocks noEditPoints="1"/>
            </p:cNvSpPr>
            <p:nvPr/>
          </p:nvSpPr>
          <p:spPr bwMode="auto">
            <a:xfrm>
              <a:off x="1663831" y="6103566"/>
              <a:ext cx="229555" cy="409514"/>
            </a:xfrm>
            <a:custGeom>
              <a:avLst/>
              <a:gdLst>
                <a:gd name="T0" fmla="*/ 38 w 109"/>
                <a:gd name="T1" fmla="*/ 134 h 176"/>
                <a:gd name="T2" fmla="*/ 24 w 109"/>
                <a:gd name="T3" fmla="*/ 128 h 176"/>
                <a:gd name="T4" fmla="*/ 0 w 109"/>
                <a:gd name="T5" fmla="*/ 152 h 176"/>
                <a:gd name="T6" fmla="*/ 24 w 109"/>
                <a:gd name="T7" fmla="*/ 176 h 176"/>
                <a:gd name="T8" fmla="*/ 47 w 109"/>
                <a:gd name="T9" fmla="*/ 152 h 176"/>
                <a:gd name="T10" fmla="*/ 45 w 109"/>
                <a:gd name="T11" fmla="*/ 142 h 176"/>
                <a:gd name="T12" fmla="*/ 98 w 109"/>
                <a:gd name="T13" fmla="*/ 89 h 176"/>
                <a:gd name="T14" fmla="*/ 98 w 109"/>
                <a:gd name="T15" fmla="*/ 72 h 176"/>
                <a:gd name="T16" fmla="*/ 109 w 109"/>
                <a:gd name="T17" fmla="*/ 72 h 176"/>
                <a:gd name="T18" fmla="*/ 109 w 109"/>
                <a:gd name="T19" fmla="*/ 0 h 176"/>
                <a:gd name="T20" fmla="*/ 69 w 109"/>
                <a:gd name="T21" fmla="*/ 0 h 176"/>
                <a:gd name="T22" fmla="*/ 69 w 109"/>
                <a:gd name="T23" fmla="*/ 72 h 176"/>
                <a:gd name="T24" fmla="*/ 87 w 109"/>
                <a:gd name="T25" fmla="*/ 72 h 176"/>
                <a:gd name="T26" fmla="*/ 87 w 109"/>
                <a:gd name="T27" fmla="*/ 85 h 176"/>
                <a:gd name="T28" fmla="*/ 38 w 109"/>
                <a:gd name="T29" fmla="*/ 134 h 176"/>
                <a:gd name="T30" fmla="*/ 24 w 109"/>
                <a:gd name="T31" fmla="*/ 162 h 176"/>
                <a:gd name="T32" fmla="*/ 14 w 109"/>
                <a:gd name="T33" fmla="*/ 152 h 176"/>
                <a:gd name="T34" fmla="*/ 24 w 109"/>
                <a:gd name="T35" fmla="*/ 142 h 176"/>
                <a:gd name="T36" fmla="*/ 33 w 109"/>
                <a:gd name="T37" fmla="*/ 152 h 176"/>
                <a:gd name="T38" fmla="*/ 24 w 109"/>
                <a:gd name="T39" fmla="*/ 16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9" h="176">
                  <a:moveTo>
                    <a:pt x="38" y="134"/>
                  </a:moveTo>
                  <a:cubicBezTo>
                    <a:pt x="34" y="130"/>
                    <a:pt x="29" y="128"/>
                    <a:pt x="24" y="128"/>
                  </a:cubicBezTo>
                  <a:cubicBezTo>
                    <a:pt x="11" y="128"/>
                    <a:pt x="0" y="139"/>
                    <a:pt x="0" y="152"/>
                  </a:cubicBezTo>
                  <a:cubicBezTo>
                    <a:pt x="0" y="165"/>
                    <a:pt x="11" y="176"/>
                    <a:pt x="24" y="176"/>
                  </a:cubicBezTo>
                  <a:cubicBezTo>
                    <a:pt x="37" y="176"/>
                    <a:pt x="47" y="165"/>
                    <a:pt x="47" y="152"/>
                  </a:cubicBezTo>
                  <a:cubicBezTo>
                    <a:pt x="47" y="148"/>
                    <a:pt x="46" y="145"/>
                    <a:pt x="45" y="142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7" y="77"/>
                    <a:pt x="87" y="83"/>
                    <a:pt x="87" y="85"/>
                  </a:cubicBezTo>
                  <a:cubicBezTo>
                    <a:pt x="85" y="87"/>
                    <a:pt x="50" y="122"/>
                    <a:pt x="38" y="134"/>
                  </a:cubicBezTo>
                  <a:close/>
                  <a:moveTo>
                    <a:pt x="24" y="162"/>
                  </a:moveTo>
                  <a:cubicBezTo>
                    <a:pt x="18" y="162"/>
                    <a:pt x="14" y="157"/>
                    <a:pt x="14" y="152"/>
                  </a:cubicBezTo>
                  <a:cubicBezTo>
                    <a:pt x="14" y="147"/>
                    <a:pt x="18" y="142"/>
                    <a:pt x="24" y="142"/>
                  </a:cubicBezTo>
                  <a:cubicBezTo>
                    <a:pt x="29" y="142"/>
                    <a:pt x="33" y="147"/>
                    <a:pt x="33" y="152"/>
                  </a:cubicBezTo>
                  <a:cubicBezTo>
                    <a:pt x="33" y="157"/>
                    <a:pt x="29" y="162"/>
                    <a:pt x="24" y="16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7" name="Freeform 593"/>
            <p:cNvSpPr>
              <a:spLocks noEditPoints="1"/>
            </p:cNvSpPr>
            <p:nvPr/>
          </p:nvSpPr>
          <p:spPr bwMode="auto">
            <a:xfrm>
              <a:off x="1065031" y="6327028"/>
              <a:ext cx="1360426" cy="347497"/>
            </a:xfrm>
            <a:custGeom>
              <a:avLst/>
              <a:gdLst>
                <a:gd name="T0" fmla="*/ 182 w 647"/>
                <a:gd name="T1" fmla="*/ 98 h 149"/>
                <a:gd name="T2" fmla="*/ 220 w 647"/>
                <a:gd name="T3" fmla="*/ 136 h 149"/>
                <a:gd name="T4" fmla="*/ 317 w 647"/>
                <a:gd name="T5" fmla="*/ 136 h 149"/>
                <a:gd name="T6" fmla="*/ 346 w 647"/>
                <a:gd name="T7" fmla="*/ 106 h 149"/>
                <a:gd name="T8" fmla="*/ 496 w 647"/>
                <a:gd name="T9" fmla="*/ 106 h 149"/>
                <a:gd name="T10" fmla="*/ 527 w 647"/>
                <a:gd name="T11" fmla="*/ 136 h 149"/>
                <a:gd name="T12" fmla="*/ 603 w 647"/>
                <a:gd name="T13" fmla="*/ 136 h 149"/>
                <a:gd name="T14" fmla="*/ 623 w 647"/>
                <a:gd name="T15" fmla="*/ 149 h 149"/>
                <a:gd name="T16" fmla="*/ 647 w 647"/>
                <a:gd name="T17" fmla="*/ 125 h 149"/>
                <a:gd name="T18" fmla="*/ 623 w 647"/>
                <a:gd name="T19" fmla="*/ 102 h 149"/>
                <a:gd name="T20" fmla="*/ 600 w 647"/>
                <a:gd name="T21" fmla="*/ 125 h 149"/>
                <a:gd name="T22" fmla="*/ 600 w 647"/>
                <a:gd name="T23" fmla="*/ 125 h 149"/>
                <a:gd name="T24" fmla="*/ 531 w 647"/>
                <a:gd name="T25" fmla="*/ 125 h 149"/>
                <a:gd name="T26" fmla="*/ 501 w 647"/>
                <a:gd name="T27" fmla="*/ 95 h 149"/>
                <a:gd name="T28" fmla="*/ 342 w 647"/>
                <a:gd name="T29" fmla="*/ 95 h 149"/>
                <a:gd name="T30" fmla="*/ 312 w 647"/>
                <a:gd name="T31" fmla="*/ 125 h 149"/>
                <a:gd name="T32" fmla="*/ 224 w 647"/>
                <a:gd name="T33" fmla="*/ 125 h 149"/>
                <a:gd name="T34" fmla="*/ 187 w 647"/>
                <a:gd name="T35" fmla="*/ 87 h 149"/>
                <a:gd name="T36" fmla="*/ 62 w 647"/>
                <a:gd name="T37" fmla="*/ 87 h 149"/>
                <a:gd name="T38" fmla="*/ 62 w 647"/>
                <a:gd name="T39" fmla="*/ 16 h 149"/>
                <a:gd name="T40" fmla="*/ 45 w 647"/>
                <a:gd name="T41" fmla="*/ 16 h 149"/>
                <a:gd name="T42" fmla="*/ 23 w 647"/>
                <a:gd name="T43" fmla="*/ 0 h 149"/>
                <a:gd name="T44" fmla="*/ 0 w 647"/>
                <a:gd name="T45" fmla="*/ 24 h 149"/>
                <a:gd name="T46" fmla="*/ 23 w 647"/>
                <a:gd name="T47" fmla="*/ 48 h 149"/>
                <a:gd name="T48" fmla="*/ 46 w 647"/>
                <a:gd name="T49" fmla="*/ 27 h 149"/>
                <a:gd name="T50" fmla="*/ 51 w 647"/>
                <a:gd name="T51" fmla="*/ 27 h 149"/>
                <a:gd name="T52" fmla="*/ 51 w 647"/>
                <a:gd name="T53" fmla="*/ 98 h 149"/>
                <a:gd name="T54" fmla="*/ 182 w 647"/>
                <a:gd name="T55" fmla="*/ 98 h 149"/>
                <a:gd name="T56" fmla="*/ 623 w 647"/>
                <a:gd name="T57" fmla="*/ 116 h 149"/>
                <a:gd name="T58" fmla="*/ 633 w 647"/>
                <a:gd name="T59" fmla="*/ 125 h 149"/>
                <a:gd name="T60" fmla="*/ 623 w 647"/>
                <a:gd name="T61" fmla="*/ 135 h 149"/>
                <a:gd name="T62" fmla="*/ 614 w 647"/>
                <a:gd name="T63" fmla="*/ 125 h 149"/>
                <a:gd name="T64" fmla="*/ 623 w 647"/>
                <a:gd name="T65" fmla="*/ 116 h 149"/>
                <a:gd name="T66" fmla="*/ 23 w 647"/>
                <a:gd name="T67" fmla="*/ 34 h 149"/>
                <a:gd name="T68" fmla="*/ 13 w 647"/>
                <a:gd name="T69" fmla="*/ 24 h 149"/>
                <a:gd name="T70" fmla="*/ 23 w 647"/>
                <a:gd name="T71" fmla="*/ 14 h 149"/>
                <a:gd name="T72" fmla="*/ 33 w 647"/>
                <a:gd name="T73" fmla="*/ 24 h 149"/>
                <a:gd name="T74" fmla="*/ 23 w 647"/>
                <a:gd name="T75" fmla="*/ 3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7" h="149">
                  <a:moveTo>
                    <a:pt x="182" y="98"/>
                  </a:moveTo>
                  <a:cubicBezTo>
                    <a:pt x="185" y="101"/>
                    <a:pt x="220" y="136"/>
                    <a:pt x="220" y="136"/>
                  </a:cubicBezTo>
                  <a:cubicBezTo>
                    <a:pt x="317" y="136"/>
                    <a:pt x="317" y="136"/>
                    <a:pt x="317" y="136"/>
                  </a:cubicBezTo>
                  <a:cubicBezTo>
                    <a:pt x="317" y="136"/>
                    <a:pt x="343" y="109"/>
                    <a:pt x="346" y="106"/>
                  </a:cubicBezTo>
                  <a:cubicBezTo>
                    <a:pt x="351" y="106"/>
                    <a:pt x="492" y="106"/>
                    <a:pt x="496" y="106"/>
                  </a:cubicBezTo>
                  <a:cubicBezTo>
                    <a:pt x="499" y="109"/>
                    <a:pt x="527" y="136"/>
                    <a:pt x="527" y="136"/>
                  </a:cubicBezTo>
                  <a:cubicBezTo>
                    <a:pt x="603" y="136"/>
                    <a:pt x="603" y="136"/>
                    <a:pt x="603" y="136"/>
                  </a:cubicBezTo>
                  <a:cubicBezTo>
                    <a:pt x="607" y="144"/>
                    <a:pt x="614" y="149"/>
                    <a:pt x="623" y="149"/>
                  </a:cubicBezTo>
                  <a:cubicBezTo>
                    <a:pt x="636" y="149"/>
                    <a:pt x="647" y="138"/>
                    <a:pt x="647" y="125"/>
                  </a:cubicBezTo>
                  <a:cubicBezTo>
                    <a:pt x="647" y="112"/>
                    <a:pt x="636" y="102"/>
                    <a:pt x="623" y="102"/>
                  </a:cubicBezTo>
                  <a:cubicBezTo>
                    <a:pt x="610" y="102"/>
                    <a:pt x="600" y="112"/>
                    <a:pt x="600" y="125"/>
                  </a:cubicBezTo>
                  <a:cubicBezTo>
                    <a:pt x="600" y="125"/>
                    <a:pt x="600" y="125"/>
                    <a:pt x="600" y="125"/>
                  </a:cubicBezTo>
                  <a:cubicBezTo>
                    <a:pt x="582" y="125"/>
                    <a:pt x="535" y="125"/>
                    <a:pt x="531" y="125"/>
                  </a:cubicBezTo>
                  <a:cubicBezTo>
                    <a:pt x="528" y="123"/>
                    <a:pt x="501" y="95"/>
                    <a:pt x="501" y="95"/>
                  </a:cubicBezTo>
                  <a:cubicBezTo>
                    <a:pt x="342" y="95"/>
                    <a:pt x="342" y="95"/>
                    <a:pt x="342" y="95"/>
                  </a:cubicBezTo>
                  <a:cubicBezTo>
                    <a:pt x="342" y="95"/>
                    <a:pt x="315" y="122"/>
                    <a:pt x="312" y="125"/>
                  </a:cubicBezTo>
                  <a:cubicBezTo>
                    <a:pt x="308" y="125"/>
                    <a:pt x="228" y="125"/>
                    <a:pt x="224" y="125"/>
                  </a:cubicBezTo>
                  <a:cubicBezTo>
                    <a:pt x="221" y="122"/>
                    <a:pt x="187" y="87"/>
                    <a:pt x="187" y="87"/>
                  </a:cubicBezTo>
                  <a:cubicBezTo>
                    <a:pt x="187" y="87"/>
                    <a:pt x="72" y="87"/>
                    <a:pt x="62" y="87"/>
                  </a:cubicBezTo>
                  <a:cubicBezTo>
                    <a:pt x="62" y="78"/>
                    <a:pt x="62" y="16"/>
                    <a:pt x="62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2" y="7"/>
                    <a:pt x="33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37"/>
                    <a:pt x="10" y="48"/>
                    <a:pt x="23" y="48"/>
                  </a:cubicBezTo>
                  <a:cubicBezTo>
                    <a:pt x="35" y="48"/>
                    <a:pt x="45" y="39"/>
                    <a:pt x="46" y="27"/>
                  </a:cubicBezTo>
                  <a:cubicBezTo>
                    <a:pt x="48" y="27"/>
                    <a:pt x="50" y="27"/>
                    <a:pt x="51" y="27"/>
                  </a:cubicBezTo>
                  <a:cubicBezTo>
                    <a:pt x="51" y="36"/>
                    <a:pt x="51" y="98"/>
                    <a:pt x="51" y="98"/>
                  </a:cubicBezTo>
                  <a:cubicBezTo>
                    <a:pt x="51" y="98"/>
                    <a:pt x="178" y="98"/>
                    <a:pt x="182" y="98"/>
                  </a:cubicBezTo>
                  <a:close/>
                  <a:moveTo>
                    <a:pt x="623" y="116"/>
                  </a:moveTo>
                  <a:cubicBezTo>
                    <a:pt x="629" y="116"/>
                    <a:pt x="633" y="120"/>
                    <a:pt x="633" y="125"/>
                  </a:cubicBezTo>
                  <a:cubicBezTo>
                    <a:pt x="633" y="131"/>
                    <a:pt x="629" y="135"/>
                    <a:pt x="623" y="135"/>
                  </a:cubicBezTo>
                  <a:cubicBezTo>
                    <a:pt x="618" y="135"/>
                    <a:pt x="614" y="131"/>
                    <a:pt x="614" y="125"/>
                  </a:cubicBezTo>
                  <a:cubicBezTo>
                    <a:pt x="614" y="120"/>
                    <a:pt x="618" y="116"/>
                    <a:pt x="623" y="116"/>
                  </a:cubicBezTo>
                  <a:close/>
                  <a:moveTo>
                    <a:pt x="23" y="34"/>
                  </a:moveTo>
                  <a:cubicBezTo>
                    <a:pt x="18" y="34"/>
                    <a:pt x="13" y="29"/>
                    <a:pt x="13" y="24"/>
                  </a:cubicBezTo>
                  <a:cubicBezTo>
                    <a:pt x="13" y="19"/>
                    <a:pt x="18" y="14"/>
                    <a:pt x="23" y="14"/>
                  </a:cubicBezTo>
                  <a:cubicBezTo>
                    <a:pt x="28" y="14"/>
                    <a:pt x="33" y="19"/>
                    <a:pt x="33" y="24"/>
                  </a:cubicBezTo>
                  <a:cubicBezTo>
                    <a:pt x="33" y="29"/>
                    <a:pt x="28" y="34"/>
                    <a:pt x="23" y="3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8" name="Freeform 594"/>
            <p:cNvSpPr>
              <a:spLocks/>
            </p:cNvSpPr>
            <p:nvPr/>
          </p:nvSpPr>
          <p:spPr bwMode="auto">
            <a:xfrm>
              <a:off x="1" y="6385108"/>
              <a:ext cx="234004" cy="177193"/>
            </a:xfrm>
            <a:custGeom>
              <a:avLst/>
              <a:gdLst>
                <a:gd name="T0" fmla="*/ 70 w 111"/>
                <a:gd name="T1" fmla="*/ 0 h 76"/>
                <a:gd name="T2" fmla="*/ 70 w 111"/>
                <a:gd name="T3" fmla="*/ 64 h 76"/>
                <a:gd name="T4" fmla="*/ 57 w 111"/>
                <a:gd name="T5" fmla="*/ 64 h 76"/>
                <a:gd name="T6" fmla="*/ 0 w 111"/>
                <a:gd name="T7" fmla="*/ 6 h 76"/>
                <a:gd name="T8" fmla="*/ 0 w 111"/>
                <a:gd name="T9" fmla="*/ 21 h 76"/>
                <a:gd name="T10" fmla="*/ 52 w 111"/>
                <a:gd name="T11" fmla="*/ 75 h 76"/>
                <a:gd name="T12" fmla="*/ 70 w 111"/>
                <a:gd name="T13" fmla="*/ 75 h 76"/>
                <a:gd name="T14" fmla="*/ 70 w 111"/>
                <a:gd name="T15" fmla="*/ 76 h 76"/>
                <a:gd name="T16" fmla="*/ 111 w 111"/>
                <a:gd name="T17" fmla="*/ 76 h 76"/>
                <a:gd name="T18" fmla="*/ 111 w 111"/>
                <a:gd name="T19" fmla="*/ 0 h 76"/>
                <a:gd name="T20" fmla="*/ 70 w 111"/>
                <a:gd name="T2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" h="76">
                  <a:moveTo>
                    <a:pt x="70" y="0"/>
                  </a:moveTo>
                  <a:cubicBezTo>
                    <a:pt x="70" y="64"/>
                    <a:pt x="70" y="64"/>
                    <a:pt x="70" y="64"/>
                  </a:cubicBezTo>
                  <a:cubicBezTo>
                    <a:pt x="66" y="64"/>
                    <a:pt x="59" y="64"/>
                    <a:pt x="57" y="64"/>
                  </a:cubicBezTo>
                  <a:cubicBezTo>
                    <a:pt x="55" y="62"/>
                    <a:pt x="18" y="24"/>
                    <a:pt x="0" y="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0"/>
                    <a:pt x="111" y="0"/>
                    <a:pt x="111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49" name="Freeform 595"/>
            <p:cNvSpPr>
              <a:spLocks/>
            </p:cNvSpPr>
            <p:nvPr/>
          </p:nvSpPr>
          <p:spPr bwMode="auto">
            <a:xfrm>
              <a:off x="1" y="6562301"/>
              <a:ext cx="898646" cy="428218"/>
            </a:xfrm>
            <a:custGeom>
              <a:avLst/>
              <a:gdLst>
                <a:gd name="T0" fmla="*/ 410 w 427"/>
                <a:gd name="T1" fmla="*/ 108 h 184"/>
                <a:gd name="T2" fmla="*/ 410 w 427"/>
                <a:gd name="T3" fmla="*/ 25 h 184"/>
                <a:gd name="T4" fmla="*/ 24 w 427"/>
                <a:gd name="T5" fmla="*/ 25 h 184"/>
                <a:gd name="T6" fmla="*/ 0 w 427"/>
                <a:gd name="T7" fmla="*/ 0 h 184"/>
                <a:gd name="T8" fmla="*/ 0 w 427"/>
                <a:gd name="T9" fmla="*/ 16 h 184"/>
                <a:gd name="T10" fmla="*/ 19 w 427"/>
                <a:gd name="T11" fmla="*/ 36 h 184"/>
                <a:gd name="T12" fmla="*/ 399 w 427"/>
                <a:gd name="T13" fmla="*/ 36 h 184"/>
                <a:gd name="T14" fmla="*/ 399 w 427"/>
                <a:gd name="T15" fmla="*/ 108 h 184"/>
                <a:gd name="T16" fmla="*/ 386 w 427"/>
                <a:gd name="T17" fmla="*/ 108 h 184"/>
                <a:gd name="T18" fmla="*/ 386 w 427"/>
                <a:gd name="T19" fmla="*/ 184 h 184"/>
                <a:gd name="T20" fmla="*/ 427 w 427"/>
                <a:gd name="T21" fmla="*/ 184 h 184"/>
                <a:gd name="T22" fmla="*/ 427 w 427"/>
                <a:gd name="T23" fmla="*/ 108 h 184"/>
                <a:gd name="T24" fmla="*/ 410 w 427"/>
                <a:gd name="T25" fmla="*/ 10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7" h="184">
                  <a:moveTo>
                    <a:pt x="410" y="108"/>
                  </a:moveTo>
                  <a:cubicBezTo>
                    <a:pt x="410" y="25"/>
                    <a:pt x="410" y="25"/>
                    <a:pt x="410" y="25"/>
                  </a:cubicBezTo>
                  <a:cubicBezTo>
                    <a:pt x="410" y="25"/>
                    <a:pt x="28" y="25"/>
                    <a:pt x="24" y="25"/>
                  </a:cubicBezTo>
                  <a:cubicBezTo>
                    <a:pt x="22" y="23"/>
                    <a:pt x="9" y="1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6"/>
                    <a:pt x="389" y="36"/>
                    <a:pt x="399" y="36"/>
                  </a:cubicBezTo>
                  <a:cubicBezTo>
                    <a:pt x="399" y="43"/>
                    <a:pt x="399" y="90"/>
                    <a:pt x="399" y="108"/>
                  </a:cubicBezTo>
                  <a:cubicBezTo>
                    <a:pt x="386" y="108"/>
                    <a:pt x="386" y="108"/>
                    <a:pt x="386" y="108"/>
                  </a:cubicBezTo>
                  <a:cubicBezTo>
                    <a:pt x="386" y="184"/>
                    <a:pt x="386" y="184"/>
                    <a:pt x="386" y="184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7" y="108"/>
                    <a:pt x="427" y="108"/>
                    <a:pt x="427" y="108"/>
                  </a:cubicBezTo>
                  <a:lnTo>
                    <a:pt x="410" y="108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50" name="Freeform 596"/>
            <p:cNvSpPr>
              <a:spLocks noEditPoints="1"/>
            </p:cNvSpPr>
            <p:nvPr/>
          </p:nvSpPr>
          <p:spPr bwMode="auto">
            <a:xfrm>
              <a:off x="2194121" y="5838760"/>
              <a:ext cx="2762670" cy="656601"/>
            </a:xfrm>
            <a:custGeom>
              <a:avLst/>
              <a:gdLst>
                <a:gd name="T0" fmla="*/ 367 w 1313"/>
                <a:gd name="T1" fmla="*/ 282 h 282"/>
                <a:gd name="T2" fmla="*/ 1085 w 1313"/>
                <a:gd name="T3" fmla="*/ 282 h 282"/>
                <a:gd name="T4" fmla="*/ 1159 w 1313"/>
                <a:gd name="T5" fmla="*/ 207 h 282"/>
                <a:gd name="T6" fmla="*/ 1267 w 1313"/>
                <a:gd name="T7" fmla="*/ 207 h 282"/>
                <a:gd name="T8" fmla="*/ 1290 w 1313"/>
                <a:gd name="T9" fmla="*/ 226 h 282"/>
                <a:gd name="T10" fmla="*/ 1313 w 1313"/>
                <a:gd name="T11" fmla="*/ 202 h 282"/>
                <a:gd name="T12" fmla="*/ 1290 w 1313"/>
                <a:gd name="T13" fmla="*/ 179 h 282"/>
                <a:gd name="T14" fmla="*/ 1267 w 1313"/>
                <a:gd name="T15" fmla="*/ 196 h 282"/>
                <a:gd name="T16" fmla="*/ 1155 w 1313"/>
                <a:gd name="T17" fmla="*/ 196 h 282"/>
                <a:gd name="T18" fmla="*/ 1080 w 1313"/>
                <a:gd name="T19" fmla="*/ 271 h 282"/>
                <a:gd name="T20" fmla="*/ 770 w 1313"/>
                <a:gd name="T21" fmla="*/ 271 h 282"/>
                <a:gd name="T22" fmla="*/ 770 w 1313"/>
                <a:gd name="T23" fmla="*/ 227 h 282"/>
                <a:gd name="T24" fmla="*/ 739 w 1313"/>
                <a:gd name="T25" fmla="*/ 227 h 282"/>
                <a:gd name="T26" fmla="*/ 739 w 1313"/>
                <a:gd name="T27" fmla="*/ 218 h 282"/>
                <a:gd name="T28" fmla="*/ 668 w 1313"/>
                <a:gd name="T29" fmla="*/ 218 h 282"/>
                <a:gd name="T30" fmla="*/ 668 w 1313"/>
                <a:gd name="T31" fmla="*/ 249 h 282"/>
                <a:gd name="T32" fmla="*/ 739 w 1313"/>
                <a:gd name="T33" fmla="*/ 249 h 282"/>
                <a:gd name="T34" fmla="*/ 739 w 1313"/>
                <a:gd name="T35" fmla="*/ 238 h 282"/>
                <a:gd name="T36" fmla="*/ 759 w 1313"/>
                <a:gd name="T37" fmla="*/ 238 h 282"/>
                <a:gd name="T38" fmla="*/ 759 w 1313"/>
                <a:gd name="T39" fmla="*/ 271 h 282"/>
                <a:gd name="T40" fmla="*/ 372 w 1313"/>
                <a:gd name="T41" fmla="*/ 271 h 282"/>
                <a:gd name="T42" fmla="*/ 337 w 1313"/>
                <a:gd name="T43" fmla="*/ 236 h 282"/>
                <a:gd name="T44" fmla="*/ 216 w 1313"/>
                <a:gd name="T45" fmla="*/ 236 h 282"/>
                <a:gd name="T46" fmla="*/ 216 w 1313"/>
                <a:gd name="T47" fmla="*/ 97 h 282"/>
                <a:gd name="T48" fmla="*/ 110 w 1313"/>
                <a:gd name="T49" fmla="*/ 97 h 282"/>
                <a:gd name="T50" fmla="*/ 86 w 1313"/>
                <a:gd name="T51" fmla="*/ 75 h 282"/>
                <a:gd name="T52" fmla="*/ 64 w 1313"/>
                <a:gd name="T53" fmla="*/ 93 h 282"/>
                <a:gd name="T54" fmla="*/ 33 w 1313"/>
                <a:gd name="T55" fmla="*/ 93 h 282"/>
                <a:gd name="T56" fmla="*/ 33 w 1313"/>
                <a:gd name="T57" fmla="*/ 74 h 282"/>
                <a:gd name="T58" fmla="*/ 63 w 1313"/>
                <a:gd name="T59" fmla="*/ 74 h 282"/>
                <a:gd name="T60" fmla="*/ 63 w 1313"/>
                <a:gd name="T61" fmla="*/ 0 h 282"/>
                <a:gd name="T62" fmla="*/ 0 w 1313"/>
                <a:gd name="T63" fmla="*/ 0 h 282"/>
                <a:gd name="T64" fmla="*/ 0 w 1313"/>
                <a:gd name="T65" fmla="*/ 74 h 282"/>
                <a:gd name="T66" fmla="*/ 22 w 1313"/>
                <a:gd name="T67" fmla="*/ 74 h 282"/>
                <a:gd name="T68" fmla="*/ 22 w 1313"/>
                <a:gd name="T69" fmla="*/ 104 h 282"/>
                <a:gd name="T70" fmla="*/ 64 w 1313"/>
                <a:gd name="T71" fmla="*/ 104 h 282"/>
                <a:gd name="T72" fmla="*/ 86 w 1313"/>
                <a:gd name="T73" fmla="*/ 122 h 282"/>
                <a:gd name="T74" fmla="*/ 108 w 1313"/>
                <a:gd name="T75" fmla="*/ 108 h 282"/>
                <a:gd name="T76" fmla="*/ 205 w 1313"/>
                <a:gd name="T77" fmla="*/ 108 h 282"/>
                <a:gd name="T78" fmla="*/ 205 w 1313"/>
                <a:gd name="T79" fmla="*/ 247 h 282"/>
                <a:gd name="T80" fmla="*/ 333 w 1313"/>
                <a:gd name="T81" fmla="*/ 247 h 282"/>
                <a:gd name="T82" fmla="*/ 367 w 1313"/>
                <a:gd name="T83" fmla="*/ 282 h 282"/>
                <a:gd name="T84" fmla="*/ 1290 w 1313"/>
                <a:gd name="T85" fmla="*/ 192 h 282"/>
                <a:gd name="T86" fmla="*/ 1300 w 1313"/>
                <a:gd name="T87" fmla="*/ 202 h 282"/>
                <a:gd name="T88" fmla="*/ 1290 w 1313"/>
                <a:gd name="T89" fmla="*/ 212 h 282"/>
                <a:gd name="T90" fmla="*/ 1280 w 1313"/>
                <a:gd name="T91" fmla="*/ 202 h 282"/>
                <a:gd name="T92" fmla="*/ 1290 w 1313"/>
                <a:gd name="T93" fmla="*/ 192 h 282"/>
                <a:gd name="T94" fmla="*/ 86 w 1313"/>
                <a:gd name="T95" fmla="*/ 108 h 282"/>
                <a:gd name="T96" fmla="*/ 77 w 1313"/>
                <a:gd name="T97" fmla="*/ 98 h 282"/>
                <a:gd name="T98" fmla="*/ 86 w 1313"/>
                <a:gd name="T99" fmla="*/ 88 h 282"/>
                <a:gd name="T100" fmla="*/ 96 w 1313"/>
                <a:gd name="T101" fmla="*/ 98 h 282"/>
                <a:gd name="T102" fmla="*/ 86 w 1313"/>
                <a:gd name="T103" fmla="*/ 10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13" h="282">
                  <a:moveTo>
                    <a:pt x="367" y="282"/>
                  </a:moveTo>
                  <a:cubicBezTo>
                    <a:pt x="1085" y="282"/>
                    <a:pt x="1085" y="282"/>
                    <a:pt x="1085" y="282"/>
                  </a:cubicBezTo>
                  <a:cubicBezTo>
                    <a:pt x="1085" y="282"/>
                    <a:pt x="1156" y="210"/>
                    <a:pt x="1159" y="207"/>
                  </a:cubicBezTo>
                  <a:cubicBezTo>
                    <a:pt x="1163" y="207"/>
                    <a:pt x="1249" y="207"/>
                    <a:pt x="1267" y="207"/>
                  </a:cubicBezTo>
                  <a:cubicBezTo>
                    <a:pt x="1269" y="218"/>
                    <a:pt x="1279" y="226"/>
                    <a:pt x="1290" y="226"/>
                  </a:cubicBezTo>
                  <a:cubicBezTo>
                    <a:pt x="1303" y="226"/>
                    <a:pt x="1313" y="215"/>
                    <a:pt x="1313" y="202"/>
                  </a:cubicBezTo>
                  <a:cubicBezTo>
                    <a:pt x="1313" y="189"/>
                    <a:pt x="1303" y="179"/>
                    <a:pt x="1290" y="179"/>
                  </a:cubicBezTo>
                  <a:cubicBezTo>
                    <a:pt x="1279" y="179"/>
                    <a:pt x="1270" y="186"/>
                    <a:pt x="1267" y="196"/>
                  </a:cubicBezTo>
                  <a:cubicBezTo>
                    <a:pt x="1155" y="196"/>
                    <a:pt x="1155" y="196"/>
                    <a:pt x="1155" y="196"/>
                  </a:cubicBezTo>
                  <a:cubicBezTo>
                    <a:pt x="1155" y="196"/>
                    <a:pt x="1083" y="268"/>
                    <a:pt x="1080" y="271"/>
                  </a:cubicBezTo>
                  <a:cubicBezTo>
                    <a:pt x="1078" y="271"/>
                    <a:pt x="930" y="271"/>
                    <a:pt x="770" y="271"/>
                  </a:cubicBezTo>
                  <a:cubicBezTo>
                    <a:pt x="770" y="227"/>
                    <a:pt x="770" y="227"/>
                    <a:pt x="770" y="227"/>
                  </a:cubicBezTo>
                  <a:cubicBezTo>
                    <a:pt x="739" y="227"/>
                    <a:pt x="739" y="227"/>
                    <a:pt x="739" y="227"/>
                  </a:cubicBezTo>
                  <a:cubicBezTo>
                    <a:pt x="739" y="218"/>
                    <a:pt x="739" y="218"/>
                    <a:pt x="739" y="218"/>
                  </a:cubicBezTo>
                  <a:cubicBezTo>
                    <a:pt x="668" y="218"/>
                    <a:pt x="668" y="218"/>
                    <a:pt x="668" y="218"/>
                  </a:cubicBezTo>
                  <a:cubicBezTo>
                    <a:pt x="668" y="249"/>
                    <a:pt x="668" y="249"/>
                    <a:pt x="668" y="249"/>
                  </a:cubicBezTo>
                  <a:cubicBezTo>
                    <a:pt x="739" y="249"/>
                    <a:pt x="739" y="249"/>
                    <a:pt x="739" y="249"/>
                  </a:cubicBezTo>
                  <a:cubicBezTo>
                    <a:pt x="739" y="238"/>
                    <a:pt x="739" y="238"/>
                    <a:pt x="739" y="238"/>
                  </a:cubicBezTo>
                  <a:cubicBezTo>
                    <a:pt x="745" y="238"/>
                    <a:pt x="755" y="238"/>
                    <a:pt x="759" y="238"/>
                  </a:cubicBezTo>
                  <a:cubicBezTo>
                    <a:pt x="759" y="244"/>
                    <a:pt x="759" y="262"/>
                    <a:pt x="759" y="271"/>
                  </a:cubicBezTo>
                  <a:cubicBezTo>
                    <a:pt x="573" y="271"/>
                    <a:pt x="374" y="271"/>
                    <a:pt x="372" y="271"/>
                  </a:cubicBezTo>
                  <a:cubicBezTo>
                    <a:pt x="369" y="268"/>
                    <a:pt x="337" y="236"/>
                    <a:pt x="337" y="236"/>
                  </a:cubicBezTo>
                  <a:cubicBezTo>
                    <a:pt x="337" y="236"/>
                    <a:pt x="226" y="236"/>
                    <a:pt x="216" y="236"/>
                  </a:cubicBezTo>
                  <a:cubicBezTo>
                    <a:pt x="216" y="226"/>
                    <a:pt x="216" y="97"/>
                    <a:pt x="216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84"/>
                    <a:pt x="99" y="75"/>
                    <a:pt x="86" y="75"/>
                  </a:cubicBezTo>
                  <a:cubicBezTo>
                    <a:pt x="75" y="75"/>
                    <a:pt x="66" y="82"/>
                    <a:pt x="64" y="93"/>
                  </a:cubicBezTo>
                  <a:cubicBezTo>
                    <a:pt x="55" y="93"/>
                    <a:pt x="39" y="93"/>
                    <a:pt x="33" y="93"/>
                  </a:cubicBezTo>
                  <a:cubicBezTo>
                    <a:pt x="33" y="89"/>
                    <a:pt x="33" y="81"/>
                    <a:pt x="3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64" y="104"/>
                    <a:pt x="64" y="104"/>
                    <a:pt x="64" y="104"/>
                  </a:cubicBezTo>
                  <a:cubicBezTo>
                    <a:pt x="66" y="114"/>
                    <a:pt x="75" y="122"/>
                    <a:pt x="86" y="122"/>
                  </a:cubicBezTo>
                  <a:cubicBezTo>
                    <a:pt x="96" y="122"/>
                    <a:pt x="104" y="116"/>
                    <a:pt x="108" y="108"/>
                  </a:cubicBezTo>
                  <a:cubicBezTo>
                    <a:pt x="127" y="108"/>
                    <a:pt x="196" y="108"/>
                    <a:pt x="205" y="108"/>
                  </a:cubicBezTo>
                  <a:cubicBezTo>
                    <a:pt x="205" y="118"/>
                    <a:pt x="205" y="247"/>
                    <a:pt x="205" y="247"/>
                  </a:cubicBezTo>
                  <a:cubicBezTo>
                    <a:pt x="205" y="247"/>
                    <a:pt x="328" y="247"/>
                    <a:pt x="333" y="247"/>
                  </a:cubicBezTo>
                  <a:cubicBezTo>
                    <a:pt x="336" y="250"/>
                    <a:pt x="367" y="282"/>
                    <a:pt x="367" y="282"/>
                  </a:cubicBezTo>
                  <a:close/>
                  <a:moveTo>
                    <a:pt x="1290" y="192"/>
                  </a:moveTo>
                  <a:cubicBezTo>
                    <a:pt x="1295" y="192"/>
                    <a:pt x="1300" y="197"/>
                    <a:pt x="1300" y="202"/>
                  </a:cubicBezTo>
                  <a:cubicBezTo>
                    <a:pt x="1300" y="208"/>
                    <a:pt x="1295" y="212"/>
                    <a:pt x="1290" y="212"/>
                  </a:cubicBezTo>
                  <a:cubicBezTo>
                    <a:pt x="1285" y="212"/>
                    <a:pt x="1280" y="208"/>
                    <a:pt x="1280" y="202"/>
                  </a:cubicBezTo>
                  <a:cubicBezTo>
                    <a:pt x="1280" y="197"/>
                    <a:pt x="1285" y="192"/>
                    <a:pt x="1290" y="192"/>
                  </a:cubicBezTo>
                  <a:close/>
                  <a:moveTo>
                    <a:pt x="86" y="108"/>
                  </a:moveTo>
                  <a:cubicBezTo>
                    <a:pt x="81" y="108"/>
                    <a:pt x="77" y="104"/>
                    <a:pt x="77" y="98"/>
                  </a:cubicBezTo>
                  <a:cubicBezTo>
                    <a:pt x="77" y="93"/>
                    <a:pt x="81" y="88"/>
                    <a:pt x="86" y="88"/>
                  </a:cubicBezTo>
                  <a:cubicBezTo>
                    <a:pt x="92" y="88"/>
                    <a:pt x="96" y="93"/>
                    <a:pt x="96" y="98"/>
                  </a:cubicBezTo>
                  <a:cubicBezTo>
                    <a:pt x="96" y="104"/>
                    <a:pt x="92" y="108"/>
                    <a:pt x="86" y="10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51" name="Freeform 597"/>
            <p:cNvSpPr>
              <a:spLocks noEditPoints="1"/>
            </p:cNvSpPr>
            <p:nvPr/>
          </p:nvSpPr>
          <p:spPr bwMode="auto">
            <a:xfrm>
              <a:off x="2326694" y="6122270"/>
              <a:ext cx="257137" cy="463657"/>
            </a:xfrm>
            <a:custGeom>
              <a:avLst/>
              <a:gdLst>
                <a:gd name="T0" fmla="*/ 46 w 122"/>
                <a:gd name="T1" fmla="*/ 107 h 199"/>
                <a:gd name="T2" fmla="*/ 23 w 122"/>
                <a:gd name="T3" fmla="*/ 90 h 199"/>
                <a:gd name="T4" fmla="*/ 0 w 122"/>
                <a:gd name="T5" fmla="*/ 113 h 199"/>
                <a:gd name="T6" fmla="*/ 23 w 122"/>
                <a:gd name="T7" fmla="*/ 137 h 199"/>
                <a:gd name="T8" fmla="*/ 47 w 122"/>
                <a:gd name="T9" fmla="*/ 118 h 199"/>
                <a:gd name="T10" fmla="*/ 83 w 122"/>
                <a:gd name="T11" fmla="*/ 118 h 199"/>
                <a:gd name="T12" fmla="*/ 83 w 122"/>
                <a:gd name="T13" fmla="*/ 125 h 199"/>
                <a:gd name="T14" fmla="*/ 51 w 122"/>
                <a:gd name="T15" fmla="*/ 125 h 199"/>
                <a:gd name="T16" fmla="*/ 51 w 122"/>
                <a:gd name="T17" fmla="*/ 199 h 199"/>
                <a:gd name="T18" fmla="*/ 102 w 122"/>
                <a:gd name="T19" fmla="*/ 199 h 199"/>
                <a:gd name="T20" fmla="*/ 102 w 122"/>
                <a:gd name="T21" fmla="*/ 125 h 199"/>
                <a:gd name="T22" fmla="*/ 94 w 122"/>
                <a:gd name="T23" fmla="*/ 125 h 199"/>
                <a:gd name="T24" fmla="*/ 94 w 122"/>
                <a:gd name="T25" fmla="*/ 74 h 199"/>
                <a:gd name="T26" fmla="*/ 122 w 122"/>
                <a:gd name="T27" fmla="*/ 74 h 199"/>
                <a:gd name="T28" fmla="*/ 122 w 122"/>
                <a:gd name="T29" fmla="*/ 0 h 199"/>
                <a:gd name="T30" fmla="*/ 59 w 122"/>
                <a:gd name="T31" fmla="*/ 0 h 199"/>
                <a:gd name="T32" fmla="*/ 59 w 122"/>
                <a:gd name="T33" fmla="*/ 74 h 199"/>
                <a:gd name="T34" fmla="*/ 83 w 122"/>
                <a:gd name="T35" fmla="*/ 74 h 199"/>
                <a:gd name="T36" fmla="*/ 83 w 122"/>
                <a:gd name="T37" fmla="*/ 107 h 199"/>
                <a:gd name="T38" fmla="*/ 46 w 122"/>
                <a:gd name="T39" fmla="*/ 107 h 199"/>
                <a:gd name="T40" fmla="*/ 23 w 122"/>
                <a:gd name="T41" fmla="*/ 123 h 199"/>
                <a:gd name="T42" fmla="*/ 14 w 122"/>
                <a:gd name="T43" fmla="*/ 113 h 199"/>
                <a:gd name="T44" fmla="*/ 23 w 122"/>
                <a:gd name="T45" fmla="*/ 104 h 199"/>
                <a:gd name="T46" fmla="*/ 33 w 122"/>
                <a:gd name="T47" fmla="*/ 113 h 199"/>
                <a:gd name="T48" fmla="*/ 23 w 122"/>
                <a:gd name="T49" fmla="*/ 123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2" h="199">
                  <a:moveTo>
                    <a:pt x="46" y="107"/>
                  </a:moveTo>
                  <a:cubicBezTo>
                    <a:pt x="43" y="97"/>
                    <a:pt x="34" y="90"/>
                    <a:pt x="23" y="90"/>
                  </a:cubicBezTo>
                  <a:cubicBezTo>
                    <a:pt x="10" y="90"/>
                    <a:pt x="0" y="100"/>
                    <a:pt x="0" y="113"/>
                  </a:cubicBezTo>
                  <a:cubicBezTo>
                    <a:pt x="0" y="126"/>
                    <a:pt x="10" y="137"/>
                    <a:pt x="23" y="137"/>
                  </a:cubicBezTo>
                  <a:cubicBezTo>
                    <a:pt x="35" y="137"/>
                    <a:pt x="45" y="129"/>
                    <a:pt x="47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3" y="125"/>
                    <a:pt x="83" y="125"/>
                    <a:pt x="83" y="125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102" y="199"/>
                    <a:pt x="102" y="199"/>
                    <a:pt x="102" y="199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122" y="74"/>
                    <a:pt x="122" y="74"/>
                    <a:pt x="122" y="74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83" y="74"/>
                    <a:pt x="83" y="74"/>
                    <a:pt x="83" y="74"/>
                  </a:cubicBezTo>
                  <a:cubicBezTo>
                    <a:pt x="83" y="107"/>
                    <a:pt x="83" y="107"/>
                    <a:pt x="83" y="107"/>
                  </a:cubicBezTo>
                  <a:lnTo>
                    <a:pt x="46" y="107"/>
                  </a:lnTo>
                  <a:close/>
                  <a:moveTo>
                    <a:pt x="23" y="123"/>
                  </a:moveTo>
                  <a:cubicBezTo>
                    <a:pt x="18" y="123"/>
                    <a:pt x="14" y="119"/>
                    <a:pt x="14" y="113"/>
                  </a:cubicBezTo>
                  <a:cubicBezTo>
                    <a:pt x="14" y="108"/>
                    <a:pt x="18" y="104"/>
                    <a:pt x="23" y="104"/>
                  </a:cubicBezTo>
                  <a:cubicBezTo>
                    <a:pt x="29" y="104"/>
                    <a:pt x="33" y="108"/>
                    <a:pt x="33" y="113"/>
                  </a:cubicBezTo>
                  <a:cubicBezTo>
                    <a:pt x="33" y="119"/>
                    <a:pt x="29" y="123"/>
                    <a:pt x="23" y="1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52" name="Freeform 598"/>
            <p:cNvSpPr>
              <a:spLocks noEditPoints="1"/>
            </p:cNvSpPr>
            <p:nvPr/>
          </p:nvSpPr>
          <p:spPr bwMode="auto">
            <a:xfrm>
              <a:off x="1677178" y="6511111"/>
              <a:ext cx="1184256" cy="484330"/>
            </a:xfrm>
            <a:custGeom>
              <a:avLst/>
              <a:gdLst>
                <a:gd name="T0" fmla="*/ 357 w 563"/>
                <a:gd name="T1" fmla="*/ 128 h 208"/>
                <a:gd name="T2" fmla="*/ 375 w 563"/>
                <a:gd name="T3" fmla="*/ 128 h 208"/>
                <a:gd name="T4" fmla="*/ 398 w 563"/>
                <a:gd name="T5" fmla="*/ 145 h 208"/>
                <a:gd name="T6" fmla="*/ 420 w 563"/>
                <a:gd name="T7" fmla="*/ 127 h 208"/>
                <a:gd name="T8" fmla="*/ 469 w 563"/>
                <a:gd name="T9" fmla="*/ 127 h 208"/>
                <a:gd name="T10" fmla="*/ 483 w 563"/>
                <a:gd name="T11" fmla="*/ 114 h 208"/>
                <a:gd name="T12" fmla="*/ 563 w 563"/>
                <a:gd name="T13" fmla="*/ 114 h 208"/>
                <a:gd name="T14" fmla="*/ 563 w 563"/>
                <a:gd name="T15" fmla="*/ 0 h 208"/>
                <a:gd name="T16" fmla="*/ 481 w 563"/>
                <a:gd name="T17" fmla="*/ 0 h 208"/>
                <a:gd name="T18" fmla="*/ 481 w 563"/>
                <a:gd name="T19" fmla="*/ 99 h 208"/>
                <a:gd name="T20" fmla="*/ 464 w 563"/>
                <a:gd name="T21" fmla="*/ 116 h 208"/>
                <a:gd name="T22" fmla="*/ 421 w 563"/>
                <a:gd name="T23" fmla="*/ 116 h 208"/>
                <a:gd name="T24" fmla="*/ 398 w 563"/>
                <a:gd name="T25" fmla="*/ 98 h 208"/>
                <a:gd name="T26" fmla="*/ 374 w 563"/>
                <a:gd name="T27" fmla="*/ 117 h 208"/>
                <a:gd name="T28" fmla="*/ 357 w 563"/>
                <a:gd name="T29" fmla="*/ 117 h 208"/>
                <a:gd name="T30" fmla="*/ 357 w 563"/>
                <a:gd name="T31" fmla="*/ 83 h 208"/>
                <a:gd name="T32" fmla="*/ 308 w 563"/>
                <a:gd name="T33" fmla="*/ 83 h 208"/>
                <a:gd name="T34" fmla="*/ 308 w 563"/>
                <a:gd name="T35" fmla="*/ 117 h 208"/>
                <a:gd name="T36" fmla="*/ 295 w 563"/>
                <a:gd name="T37" fmla="*/ 117 h 208"/>
                <a:gd name="T38" fmla="*/ 271 w 563"/>
                <a:gd name="T39" fmla="*/ 98 h 208"/>
                <a:gd name="T40" fmla="*/ 249 w 563"/>
                <a:gd name="T41" fmla="*/ 115 h 208"/>
                <a:gd name="T42" fmla="*/ 82 w 563"/>
                <a:gd name="T43" fmla="*/ 115 h 208"/>
                <a:gd name="T44" fmla="*/ 82 w 563"/>
                <a:gd name="T45" fmla="*/ 136 h 208"/>
                <a:gd name="T46" fmla="*/ 63 w 563"/>
                <a:gd name="T47" fmla="*/ 136 h 208"/>
                <a:gd name="T48" fmla="*/ 63 w 563"/>
                <a:gd name="T49" fmla="*/ 150 h 208"/>
                <a:gd name="T50" fmla="*/ 40 w 563"/>
                <a:gd name="T51" fmla="*/ 150 h 208"/>
                <a:gd name="T52" fmla="*/ 40 w 563"/>
                <a:gd name="T53" fmla="*/ 136 h 208"/>
                <a:gd name="T54" fmla="*/ 0 w 563"/>
                <a:gd name="T55" fmla="*/ 136 h 208"/>
                <a:gd name="T56" fmla="*/ 0 w 563"/>
                <a:gd name="T57" fmla="*/ 208 h 208"/>
                <a:gd name="T58" fmla="*/ 40 w 563"/>
                <a:gd name="T59" fmla="*/ 208 h 208"/>
                <a:gd name="T60" fmla="*/ 40 w 563"/>
                <a:gd name="T61" fmla="*/ 161 h 208"/>
                <a:gd name="T62" fmla="*/ 63 w 563"/>
                <a:gd name="T63" fmla="*/ 161 h 208"/>
                <a:gd name="T64" fmla="*/ 63 w 563"/>
                <a:gd name="T65" fmla="*/ 208 h 208"/>
                <a:gd name="T66" fmla="*/ 103 w 563"/>
                <a:gd name="T67" fmla="*/ 208 h 208"/>
                <a:gd name="T68" fmla="*/ 103 w 563"/>
                <a:gd name="T69" fmla="*/ 136 h 208"/>
                <a:gd name="T70" fmla="*/ 93 w 563"/>
                <a:gd name="T71" fmla="*/ 136 h 208"/>
                <a:gd name="T72" fmla="*/ 93 w 563"/>
                <a:gd name="T73" fmla="*/ 126 h 208"/>
                <a:gd name="T74" fmla="*/ 248 w 563"/>
                <a:gd name="T75" fmla="*/ 126 h 208"/>
                <a:gd name="T76" fmla="*/ 271 w 563"/>
                <a:gd name="T77" fmla="*/ 145 h 208"/>
                <a:gd name="T78" fmla="*/ 294 w 563"/>
                <a:gd name="T79" fmla="*/ 128 h 208"/>
                <a:gd name="T80" fmla="*/ 308 w 563"/>
                <a:gd name="T81" fmla="*/ 128 h 208"/>
                <a:gd name="T82" fmla="*/ 308 w 563"/>
                <a:gd name="T83" fmla="*/ 155 h 208"/>
                <a:gd name="T84" fmla="*/ 357 w 563"/>
                <a:gd name="T85" fmla="*/ 155 h 208"/>
                <a:gd name="T86" fmla="*/ 357 w 563"/>
                <a:gd name="T87" fmla="*/ 128 h 208"/>
                <a:gd name="T88" fmla="*/ 398 w 563"/>
                <a:gd name="T89" fmla="*/ 111 h 208"/>
                <a:gd name="T90" fmla="*/ 407 w 563"/>
                <a:gd name="T91" fmla="*/ 121 h 208"/>
                <a:gd name="T92" fmla="*/ 398 w 563"/>
                <a:gd name="T93" fmla="*/ 131 h 208"/>
                <a:gd name="T94" fmla="*/ 388 w 563"/>
                <a:gd name="T95" fmla="*/ 121 h 208"/>
                <a:gd name="T96" fmla="*/ 398 w 563"/>
                <a:gd name="T97" fmla="*/ 111 h 208"/>
                <a:gd name="T98" fmla="*/ 271 w 563"/>
                <a:gd name="T99" fmla="*/ 131 h 208"/>
                <a:gd name="T100" fmla="*/ 262 w 563"/>
                <a:gd name="T101" fmla="*/ 121 h 208"/>
                <a:gd name="T102" fmla="*/ 271 w 563"/>
                <a:gd name="T103" fmla="*/ 111 h 208"/>
                <a:gd name="T104" fmla="*/ 281 w 563"/>
                <a:gd name="T105" fmla="*/ 121 h 208"/>
                <a:gd name="T106" fmla="*/ 271 w 563"/>
                <a:gd name="T107" fmla="*/ 13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3" h="208">
                  <a:moveTo>
                    <a:pt x="357" y="128"/>
                  </a:moveTo>
                  <a:cubicBezTo>
                    <a:pt x="375" y="128"/>
                    <a:pt x="375" y="128"/>
                    <a:pt x="375" y="128"/>
                  </a:cubicBezTo>
                  <a:cubicBezTo>
                    <a:pt x="378" y="138"/>
                    <a:pt x="387" y="145"/>
                    <a:pt x="398" y="145"/>
                  </a:cubicBezTo>
                  <a:cubicBezTo>
                    <a:pt x="408" y="145"/>
                    <a:pt x="418" y="137"/>
                    <a:pt x="420" y="127"/>
                  </a:cubicBezTo>
                  <a:cubicBezTo>
                    <a:pt x="469" y="127"/>
                    <a:pt x="469" y="127"/>
                    <a:pt x="469" y="127"/>
                  </a:cubicBezTo>
                  <a:cubicBezTo>
                    <a:pt x="483" y="114"/>
                    <a:pt x="483" y="114"/>
                    <a:pt x="483" y="114"/>
                  </a:cubicBezTo>
                  <a:cubicBezTo>
                    <a:pt x="563" y="114"/>
                    <a:pt x="563" y="114"/>
                    <a:pt x="563" y="114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481" y="99"/>
                    <a:pt x="481" y="99"/>
                    <a:pt x="481" y="99"/>
                  </a:cubicBezTo>
                  <a:cubicBezTo>
                    <a:pt x="475" y="106"/>
                    <a:pt x="466" y="115"/>
                    <a:pt x="464" y="116"/>
                  </a:cubicBezTo>
                  <a:cubicBezTo>
                    <a:pt x="461" y="116"/>
                    <a:pt x="432" y="116"/>
                    <a:pt x="421" y="116"/>
                  </a:cubicBezTo>
                  <a:cubicBezTo>
                    <a:pt x="418" y="106"/>
                    <a:pt x="409" y="98"/>
                    <a:pt x="398" y="98"/>
                  </a:cubicBezTo>
                  <a:cubicBezTo>
                    <a:pt x="386" y="98"/>
                    <a:pt x="376" y="106"/>
                    <a:pt x="374" y="117"/>
                  </a:cubicBezTo>
                  <a:cubicBezTo>
                    <a:pt x="357" y="117"/>
                    <a:pt x="357" y="117"/>
                    <a:pt x="357" y="117"/>
                  </a:cubicBezTo>
                  <a:cubicBezTo>
                    <a:pt x="357" y="83"/>
                    <a:pt x="357" y="83"/>
                    <a:pt x="357" y="83"/>
                  </a:cubicBezTo>
                  <a:cubicBezTo>
                    <a:pt x="308" y="83"/>
                    <a:pt x="308" y="83"/>
                    <a:pt x="308" y="83"/>
                  </a:cubicBezTo>
                  <a:cubicBezTo>
                    <a:pt x="308" y="117"/>
                    <a:pt x="308" y="117"/>
                    <a:pt x="308" y="117"/>
                  </a:cubicBezTo>
                  <a:cubicBezTo>
                    <a:pt x="295" y="117"/>
                    <a:pt x="295" y="117"/>
                    <a:pt x="295" y="117"/>
                  </a:cubicBezTo>
                  <a:cubicBezTo>
                    <a:pt x="293" y="106"/>
                    <a:pt x="283" y="98"/>
                    <a:pt x="271" y="98"/>
                  </a:cubicBezTo>
                  <a:cubicBezTo>
                    <a:pt x="260" y="98"/>
                    <a:pt x="251" y="105"/>
                    <a:pt x="249" y="115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40" y="150"/>
                    <a:pt x="40" y="150"/>
                    <a:pt x="40" y="150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40" y="208"/>
                    <a:pt x="40" y="208"/>
                    <a:pt x="40" y="208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63" y="161"/>
                    <a:pt x="63" y="161"/>
                    <a:pt x="63" y="161"/>
                  </a:cubicBezTo>
                  <a:cubicBezTo>
                    <a:pt x="63" y="208"/>
                    <a:pt x="63" y="208"/>
                    <a:pt x="63" y="208"/>
                  </a:cubicBezTo>
                  <a:cubicBezTo>
                    <a:pt x="103" y="208"/>
                    <a:pt x="103" y="208"/>
                    <a:pt x="103" y="208"/>
                  </a:cubicBezTo>
                  <a:cubicBezTo>
                    <a:pt x="103" y="136"/>
                    <a:pt x="103" y="136"/>
                    <a:pt x="103" y="136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3" y="133"/>
                    <a:pt x="93" y="129"/>
                    <a:pt x="93" y="126"/>
                  </a:cubicBezTo>
                  <a:cubicBezTo>
                    <a:pt x="103" y="126"/>
                    <a:pt x="232" y="126"/>
                    <a:pt x="248" y="126"/>
                  </a:cubicBezTo>
                  <a:cubicBezTo>
                    <a:pt x="251" y="137"/>
                    <a:pt x="260" y="145"/>
                    <a:pt x="271" y="145"/>
                  </a:cubicBezTo>
                  <a:cubicBezTo>
                    <a:pt x="282" y="145"/>
                    <a:pt x="291" y="138"/>
                    <a:pt x="294" y="128"/>
                  </a:cubicBezTo>
                  <a:cubicBezTo>
                    <a:pt x="308" y="128"/>
                    <a:pt x="308" y="128"/>
                    <a:pt x="308" y="128"/>
                  </a:cubicBezTo>
                  <a:cubicBezTo>
                    <a:pt x="308" y="155"/>
                    <a:pt x="308" y="155"/>
                    <a:pt x="308" y="155"/>
                  </a:cubicBezTo>
                  <a:cubicBezTo>
                    <a:pt x="357" y="155"/>
                    <a:pt x="357" y="155"/>
                    <a:pt x="357" y="155"/>
                  </a:cubicBezTo>
                  <a:lnTo>
                    <a:pt x="357" y="128"/>
                  </a:lnTo>
                  <a:close/>
                  <a:moveTo>
                    <a:pt x="398" y="111"/>
                  </a:moveTo>
                  <a:cubicBezTo>
                    <a:pt x="403" y="111"/>
                    <a:pt x="407" y="116"/>
                    <a:pt x="407" y="121"/>
                  </a:cubicBezTo>
                  <a:cubicBezTo>
                    <a:pt x="407" y="126"/>
                    <a:pt x="403" y="131"/>
                    <a:pt x="398" y="131"/>
                  </a:cubicBezTo>
                  <a:cubicBezTo>
                    <a:pt x="392" y="131"/>
                    <a:pt x="388" y="126"/>
                    <a:pt x="388" y="121"/>
                  </a:cubicBezTo>
                  <a:cubicBezTo>
                    <a:pt x="388" y="116"/>
                    <a:pt x="392" y="111"/>
                    <a:pt x="398" y="111"/>
                  </a:cubicBezTo>
                  <a:close/>
                  <a:moveTo>
                    <a:pt x="271" y="131"/>
                  </a:moveTo>
                  <a:cubicBezTo>
                    <a:pt x="266" y="131"/>
                    <a:pt x="262" y="126"/>
                    <a:pt x="262" y="121"/>
                  </a:cubicBezTo>
                  <a:cubicBezTo>
                    <a:pt x="262" y="116"/>
                    <a:pt x="266" y="111"/>
                    <a:pt x="271" y="111"/>
                  </a:cubicBezTo>
                  <a:cubicBezTo>
                    <a:pt x="277" y="111"/>
                    <a:pt x="281" y="116"/>
                    <a:pt x="281" y="121"/>
                  </a:cubicBezTo>
                  <a:cubicBezTo>
                    <a:pt x="281" y="126"/>
                    <a:pt x="277" y="131"/>
                    <a:pt x="271" y="13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57" name="Freeform 406"/>
            <p:cNvSpPr>
              <a:spLocks/>
            </p:cNvSpPr>
            <p:nvPr/>
          </p:nvSpPr>
          <p:spPr bwMode="auto">
            <a:xfrm>
              <a:off x="6854181" y="5625140"/>
              <a:ext cx="143250" cy="206726"/>
            </a:xfrm>
            <a:custGeom>
              <a:avLst/>
              <a:gdLst>
                <a:gd name="T0" fmla="*/ 24 w 68"/>
                <a:gd name="T1" fmla="*/ 0 h 89"/>
                <a:gd name="T2" fmla="*/ 0 w 68"/>
                <a:gd name="T3" fmla="*/ 7 h 89"/>
                <a:gd name="T4" fmla="*/ 0 w 68"/>
                <a:gd name="T5" fmla="*/ 31 h 89"/>
                <a:gd name="T6" fmla="*/ 24 w 68"/>
                <a:gd name="T7" fmla="*/ 16 h 89"/>
                <a:gd name="T8" fmla="*/ 52 w 68"/>
                <a:gd name="T9" fmla="*/ 44 h 89"/>
                <a:gd name="T10" fmla="*/ 24 w 68"/>
                <a:gd name="T11" fmla="*/ 72 h 89"/>
                <a:gd name="T12" fmla="*/ 0 w 68"/>
                <a:gd name="T13" fmla="*/ 57 h 89"/>
                <a:gd name="T14" fmla="*/ 0 w 68"/>
                <a:gd name="T15" fmla="*/ 81 h 89"/>
                <a:gd name="T16" fmla="*/ 24 w 68"/>
                <a:gd name="T17" fmla="*/ 89 h 89"/>
                <a:gd name="T18" fmla="*/ 68 w 68"/>
                <a:gd name="T19" fmla="*/ 44 h 89"/>
                <a:gd name="T20" fmla="*/ 24 w 68"/>
                <a:gd name="T21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89">
                  <a:moveTo>
                    <a:pt x="24" y="0"/>
                  </a:moveTo>
                  <a:cubicBezTo>
                    <a:pt x="15" y="0"/>
                    <a:pt x="7" y="2"/>
                    <a:pt x="0" y="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4" y="22"/>
                    <a:pt x="13" y="16"/>
                    <a:pt x="24" y="16"/>
                  </a:cubicBezTo>
                  <a:cubicBezTo>
                    <a:pt x="39" y="16"/>
                    <a:pt x="52" y="29"/>
                    <a:pt x="52" y="44"/>
                  </a:cubicBezTo>
                  <a:cubicBezTo>
                    <a:pt x="52" y="59"/>
                    <a:pt x="39" y="72"/>
                    <a:pt x="24" y="72"/>
                  </a:cubicBezTo>
                  <a:cubicBezTo>
                    <a:pt x="13" y="72"/>
                    <a:pt x="4" y="66"/>
                    <a:pt x="0" y="57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7" y="86"/>
                    <a:pt x="15" y="89"/>
                    <a:pt x="24" y="89"/>
                  </a:cubicBezTo>
                  <a:cubicBezTo>
                    <a:pt x="48" y="89"/>
                    <a:pt x="68" y="69"/>
                    <a:pt x="68" y="44"/>
                  </a:cubicBezTo>
                  <a:cubicBezTo>
                    <a:pt x="68" y="20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58" name="Freeform 407"/>
            <p:cNvSpPr>
              <a:spLocks noEditPoints="1"/>
            </p:cNvSpPr>
            <p:nvPr/>
          </p:nvSpPr>
          <p:spPr bwMode="auto">
            <a:xfrm>
              <a:off x="7117547" y="6358524"/>
              <a:ext cx="4962130" cy="875140"/>
            </a:xfrm>
            <a:custGeom>
              <a:avLst/>
              <a:gdLst>
                <a:gd name="T0" fmla="*/ 2359 w 2359"/>
                <a:gd name="T1" fmla="*/ 180 h 376"/>
                <a:gd name="T2" fmla="*/ 2312 w 2359"/>
                <a:gd name="T3" fmla="*/ 176 h 376"/>
                <a:gd name="T4" fmla="*/ 2083 w 2359"/>
                <a:gd name="T5" fmla="*/ 157 h 376"/>
                <a:gd name="T6" fmla="*/ 2063 w 2359"/>
                <a:gd name="T7" fmla="*/ 193 h 376"/>
                <a:gd name="T8" fmla="*/ 1571 w 2359"/>
                <a:gd name="T9" fmla="*/ 244 h 376"/>
                <a:gd name="T10" fmla="*/ 1324 w 2359"/>
                <a:gd name="T11" fmla="*/ 280 h 376"/>
                <a:gd name="T12" fmla="*/ 1257 w 2359"/>
                <a:gd name="T13" fmla="*/ 250 h 376"/>
                <a:gd name="T14" fmla="*/ 1235 w 2359"/>
                <a:gd name="T15" fmla="*/ 134 h 376"/>
                <a:gd name="T16" fmla="*/ 1201 w 2359"/>
                <a:gd name="T17" fmla="*/ 97 h 376"/>
                <a:gd name="T18" fmla="*/ 1193 w 2359"/>
                <a:gd name="T19" fmla="*/ 52 h 376"/>
                <a:gd name="T20" fmla="*/ 1103 w 2359"/>
                <a:gd name="T21" fmla="*/ 71 h 376"/>
                <a:gd name="T22" fmla="*/ 1072 w 2359"/>
                <a:gd name="T23" fmla="*/ 49 h 376"/>
                <a:gd name="T24" fmla="*/ 877 w 2359"/>
                <a:gd name="T25" fmla="*/ 0 h 376"/>
                <a:gd name="T26" fmla="*/ 478 w 2359"/>
                <a:gd name="T27" fmla="*/ 135 h 376"/>
                <a:gd name="T28" fmla="*/ 57 w 2359"/>
                <a:gd name="T29" fmla="*/ 99 h 376"/>
                <a:gd name="T30" fmla="*/ 25 w 2359"/>
                <a:gd name="T31" fmla="*/ 158 h 376"/>
                <a:gd name="T32" fmla="*/ 9 w 2359"/>
                <a:gd name="T33" fmla="*/ 233 h 376"/>
                <a:gd name="T34" fmla="*/ 22 w 2359"/>
                <a:gd name="T35" fmla="*/ 284 h 376"/>
                <a:gd name="T36" fmla="*/ 0 w 2359"/>
                <a:gd name="T37" fmla="*/ 360 h 376"/>
                <a:gd name="T38" fmla="*/ 40 w 2359"/>
                <a:gd name="T39" fmla="*/ 318 h 376"/>
                <a:gd name="T40" fmla="*/ 400 w 2359"/>
                <a:gd name="T41" fmla="*/ 329 h 376"/>
                <a:gd name="T42" fmla="*/ 404 w 2359"/>
                <a:gd name="T43" fmla="*/ 376 h 376"/>
                <a:gd name="T44" fmla="*/ 411 w 2359"/>
                <a:gd name="T45" fmla="*/ 330 h 376"/>
                <a:gd name="T46" fmla="*/ 40 w 2359"/>
                <a:gd name="T47" fmla="*/ 307 h 376"/>
                <a:gd name="T48" fmla="*/ 33 w 2359"/>
                <a:gd name="T49" fmla="*/ 284 h 376"/>
                <a:gd name="T50" fmla="*/ 50 w 2359"/>
                <a:gd name="T51" fmla="*/ 233 h 376"/>
                <a:gd name="T52" fmla="*/ 35 w 2359"/>
                <a:gd name="T53" fmla="*/ 158 h 376"/>
                <a:gd name="T54" fmla="*/ 61 w 2359"/>
                <a:gd name="T55" fmla="*/ 110 h 376"/>
                <a:gd name="T56" fmla="*/ 473 w 2359"/>
                <a:gd name="T57" fmla="*/ 145 h 376"/>
                <a:gd name="T58" fmla="*/ 888 w 2359"/>
                <a:gd name="T59" fmla="*/ 11 h 376"/>
                <a:gd name="T60" fmla="*/ 1061 w 2359"/>
                <a:gd name="T61" fmla="*/ 49 h 376"/>
                <a:gd name="T62" fmla="*/ 1040 w 2359"/>
                <a:gd name="T63" fmla="*/ 123 h 376"/>
                <a:gd name="T64" fmla="*/ 1103 w 2359"/>
                <a:gd name="T65" fmla="*/ 82 h 376"/>
                <a:gd name="T66" fmla="*/ 1190 w 2359"/>
                <a:gd name="T67" fmla="*/ 98 h 376"/>
                <a:gd name="T68" fmla="*/ 1154 w 2359"/>
                <a:gd name="T69" fmla="*/ 134 h 376"/>
                <a:gd name="T70" fmla="*/ 1227 w 2359"/>
                <a:gd name="T71" fmla="*/ 235 h 376"/>
                <a:gd name="T72" fmla="*/ 1289 w 2359"/>
                <a:gd name="T73" fmla="*/ 261 h 376"/>
                <a:gd name="T74" fmla="*/ 1539 w 2359"/>
                <a:gd name="T75" fmla="*/ 291 h 376"/>
                <a:gd name="T76" fmla="*/ 2017 w 2359"/>
                <a:gd name="T77" fmla="*/ 255 h 376"/>
                <a:gd name="T78" fmla="*/ 2083 w 2359"/>
                <a:gd name="T79" fmla="*/ 204 h 376"/>
                <a:gd name="T80" fmla="*/ 2313 w 2359"/>
                <a:gd name="T81" fmla="*/ 187 h 376"/>
                <a:gd name="T82" fmla="*/ 2335 w 2359"/>
                <a:gd name="T83" fmla="*/ 171 h 376"/>
                <a:gd name="T84" fmla="*/ 2335 w 2359"/>
                <a:gd name="T85" fmla="*/ 190 h 376"/>
                <a:gd name="T86" fmla="*/ 2335 w 2359"/>
                <a:gd name="T87" fmla="*/ 171 h 376"/>
                <a:gd name="T88" fmla="*/ 404 w 2359"/>
                <a:gd name="T89" fmla="*/ 362 h 376"/>
                <a:gd name="T90" fmla="*/ 404 w 2359"/>
                <a:gd name="T91" fmla="*/ 343 h 376"/>
                <a:gd name="T92" fmla="*/ 1193 w 2359"/>
                <a:gd name="T93" fmla="*/ 85 h 376"/>
                <a:gd name="T94" fmla="*/ 1193 w 2359"/>
                <a:gd name="T95" fmla="*/ 65 h 376"/>
                <a:gd name="T96" fmla="*/ 1193 w 2359"/>
                <a:gd name="T97" fmla="*/ 85 h 376"/>
                <a:gd name="T98" fmla="*/ 2073 w 2359"/>
                <a:gd name="T99" fmla="*/ 180 h 376"/>
                <a:gd name="T100" fmla="*/ 2093 w 2359"/>
                <a:gd name="T101" fmla="*/ 18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59" h="376">
                  <a:moveTo>
                    <a:pt x="2335" y="204"/>
                  </a:moveTo>
                  <a:cubicBezTo>
                    <a:pt x="2348" y="204"/>
                    <a:pt x="2359" y="193"/>
                    <a:pt x="2359" y="180"/>
                  </a:cubicBezTo>
                  <a:cubicBezTo>
                    <a:pt x="2359" y="167"/>
                    <a:pt x="2348" y="157"/>
                    <a:pt x="2335" y="157"/>
                  </a:cubicBezTo>
                  <a:cubicBezTo>
                    <a:pt x="2324" y="157"/>
                    <a:pt x="2314" y="165"/>
                    <a:pt x="2312" y="176"/>
                  </a:cubicBezTo>
                  <a:cubicBezTo>
                    <a:pt x="2106" y="176"/>
                    <a:pt x="2106" y="176"/>
                    <a:pt x="2106" y="176"/>
                  </a:cubicBezTo>
                  <a:cubicBezTo>
                    <a:pt x="2104" y="165"/>
                    <a:pt x="2095" y="157"/>
                    <a:pt x="2083" y="157"/>
                  </a:cubicBezTo>
                  <a:cubicBezTo>
                    <a:pt x="2070" y="157"/>
                    <a:pt x="2060" y="167"/>
                    <a:pt x="2060" y="180"/>
                  </a:cubicBezTo>
                  <a:cubicBezTo>
                    <a:pt x="2060" y="185"/>
                    <a:pt x="2061" y="189"/>
                    <a:pt x="2063" y="193"/>
                  </a:cubicBezTo>
                  <a:cubicBezTo>
                    <a:pt x="2052" y="204"/>
                    <a:pt x="2015" y="242"/>
                    <a:pt x="2012" y="244"/>
                  </a:cubicBezTo>
                  <a:cubicBezTo>
                    <a:pt x="2008" y="244"/>
                    <a:pt x="1571" y="244"/>
                    <a:pt x="1571" y="244"/>
                  </a:cubicBezTo>
                  <a:cubicBezTo>
                    <a:pt x="1571" y="244"/>
                    <a:pt x="1538" y="277"/>
                    <a:pt x="1535" y="280"/>
                  </a:cubicBezTo>
                  <a:cubicBezTo>
                    <a:pt x="1530" y="280"/>
                    <a:pt x="1328" y="280"/>
                    <a:pt x="1324" y="280"/>
                  </a:cubicBezTo>
                  <a:cubicBezTo>
                    <a:pt x="1321" y="277"/>
                    <a:pt x="1294" y="250"/>
                    <a:pt x="1294" y="250"/>
                  </a:cubicBezTo>
                  <a:cubicBezTo>
                    <a:pt x="1294" y="250"/>
                    <a:pt x="1261" y="250"/>
                    <a:pt x="1257" y="250"/>
                  </a:cubicBezTo>
                  <a:cubicBezTo>
                    <a:pt x="1255" y="248"/>
                    <a:pt x="1242" y="234"/>
                    <a:pt x="1235" y="227"/>
                  </a:cubicBezTo>
                  <a:cubicBezTo>
                    <a:pt x="1235" y="134"/>
                    <a:pt x="1235" y="134"/>
                    <a:pt x="1235" y="134"/>
                  </a:cubicBezTo>
                  <a:cubicBezTo>
                    <a:pt x="1201" y="134"/>
                    <a:pt x="1201" y="134"/>
                    <a:pt x="1201" y="134"/>
                  </a:cubicBezTo>
                  <a:cubicBezTo>
                    <a:pt x="1201" y="97"/>
                    <a:pt x="1201" y="97"/>
                    <a:pt x="1201" y="97"/>
                  </a:cubicBezTo>
                  <a:cubicBezTo>
                    <a:pt x="1210" y="94"/>
                    <a:pt x="1217" y="85"/>
                    <a:pt x="1217" y="75"/>
                  </a:cubicBezTo>
                  <a:cubicBezTo>
                    <a:pt x="1217" y="62"/>
                    <a:pt x="1206" y="52"/>
                    <a:pt x="1193" y="52"/>
                  </a:cubicBezTo>
                  <a:cubicBezTo>
                    <a:pt x="1181" y="52"/>
                    <a:pt x="1172" y="60"/>
                    <a:pt x="1170" y="71"/>
                  </a:cubicBezTo>
                  <a:cubicBezTo>
                    <a:pt x="1103" y="71"/>
                    <a:pt x="1103" y="71"/>
                    <a:pt x="1103" y="71"/>
                  </a:cubicBezTo>
                  <a:cubicBezTo>
                    <a:pt x="1103" y="49"/>
                    <a:pt x="1103" y="49"/>
                    <a:pt x="1103" y="49"/>
                  </a:cubicBezTo>
                  <a:cubicBezTo>
                    <a:pt x="1072" y="49"/>
                    <a:pt x="1072" y="49"/>
                    <a:pt x="1072" y="49"/>
                  </a:cubicBezTo>
                  <a:cubicBezTo>
                    <a:pt x="1072" y="0"/>
                    <a:pt x="1072" y="0"/>
                    <a:pt x="1072" y="0"/>
                  </a:cubicBezTo>
                  <a:cubicBezTo>
                    <a:pt x="877" y="0"/>
                    <a:pt x="877" y="0"/>
                    <a:pt x="877" y="0"/>
                  </a:cubicBezTo>
                  <a:cubicBezTo>
                    <a:pt x="877" y="0"/>
                    <a:pt x="877" y="124"/>
                    <a:pt x="877" y="135"/>
                  </a:cubicBezTo>
                  <a:cubicBezTo>
                    <a:pt x="866" y="135"/>
                    <a:pt x="482" y="135"/>
                    <a:pt x="478" y="135"/>
                  </a:cubicBezTo>
                  <a:cubicBezTo>
                    <a:pt x="475" y="132"/>
                    <a:pt x="442" y="99"/>
                    <a:pt x="442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25" y="131"/>
                    <a:pt x="25" y="131"/>
                    <a:pt x="25" y="131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233"/>
                    <a:pt x="9" y="233"/>
                    <a:pt x="9" y="233"/>
                  </a:cubicBezTo>
                  <a:cubicBezTo>
                    <a:pt x="22" y="233"/>
                    <a:pt x="22" y="233"/>
                    <a:pt x="22" y="233"/>
                  </a:cubicBezTo>
                  <a:cubicBezTo>
                    <a:pt x="22" y="284"/>
                    <a:pt x="22" y="284"/>
                    <a:pt x="22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40" y="360"/>
                    <a:pt x="40" y="360"/>
                    <a:pt x="40" y="360"/>
                  </a:cubicBezTo>
                  <a:cubicBezTo>
                    <a:pt x="40" y="318"/>
                    <a:pt x="40" y="318"/>
                    <a:pt x="40" y="318"/>
                  </a:cubicBezTo>
                  <a:cubicBezTo>
                    <a:pt x="91" y="318"/>
                    <a:pt x="390" y="318"/>
                    <a:pt x="400" y="318"/>
                  </a:cubicBezTo>
                  <a:cubicBezTo>
                    <a:pt x="400" y="322"/>
                    <a:pt x="400" y="326"/>
                    <a:pt x="400" y="329"/>
                  </a:cubicBezTo>
                  <a:cubicBezTo>
                    <a:pt x="389" y="331"/>
                    <a:pt x="381" y="341"/>
                    <a:pt x="381" y="352"/>
                  </a:cubicBezTo>
                  <a:cubicBezTo>
                    <a:pt x="381" y="365"/>
                    <a:pt x="391" y="376"/>
                    <a:pt x="404" y="376"/>
                  </a:cubicBezTo>
                  <a:cubicBezTo>
                    <a:pt x="417" y="376"/>
                    <a:pt x="428" y="365"/>
                    <a:pt x="428" y="352"/>
                  </a:cubicBezTo>
                  <a:cubicBezTo>
                    <a:pt x="428" y="342"/>
                    <a:pt x="421" y="333"/>
                    <a:pt x="411" y="330"/>
                  </a:cubicBezTo>
                  <a:cubicBezTo>
                    <a:pt x="411" y="307"/>
                    <a:pt x="411" y="307"/>
                    <a:pt x="411" y="307"/>
                  </a:cubicBezTo>
                  <a:cubicBezTo>
                    <a:pt x="40" y="307"/>
                    <a:pt x="40" y="307"/>
                    <a:pt x="40" y="307"/>
                  </a:cubicBezTo>
                  <a:cubicBezTo>
                    <a:pt x="40" y="284"/>
                    <a:pt x="40" y="284"/>
                    <a:pt x="40" y="284"/>
                  </a:cubicBezTo>
                  <a:cubicBezTo>
                    <a:pt x="33" y="284"/>
                    <a:pt x="33" y="284"/>
                    <a:pt x="33" y="284"/>
                  </a:cubicBezTo>
                  <a:cubicBezTo>
                    <a:pt x="33" y="233"/>
                    <a:pt x="33" y="233"/>
                    <a:pt x="33" y="233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5" y="150"/>
                    <a:pt x="35" y="138"/>
                    <a:pt x="35" y="136"/>
                  </a:cubicBezTo>
                  <a:cubicBezTo>
                    <a:pt x="38" y="133"/>
                    <a:pt x="58" y="113"/>
                    <a:pt x="61" y="110"/>
                  </a:cubicBezTo>
                  <a:cubicBezTo>
                    <a:pt x="66" y="110"/>
                    <a:pt x="433" y="110"/>
                    <a:pt x="438" y="110"/>
                  </a:cubicBezTo>
                  <a:cubicBezTo>
                    <a:pt x="441" y="113"/>
                    <a:pt x="473" y="145"/>
                    <a:pt x="473" y="145"/>
                  </a:cubicBezTo>
                  <a:cubicBezTo>
                    <a:pt x="888" y="145"/>
                    <a:pt x="888" y="145"/>
                    <a:pt x="888" y="145"/>
                  </a:cubicBezTo>
                  <a:cubicBezTo>
                    <a:pt x="888" y="145"/>
                    <a:pt x="888" y="21"/>
                    <a:pt x="888" y="11"/>
                  </a:cubicBezTo>
                  <a:cubicBezTo>
                    <a:pt x="898" y="11"/>
                    <a:pt x="1051" y="11"/>
                    <a:pt x="1061" y="11"/>
                  </a:cubicBezTo>
                  <a:cubicBezTo>
                    <a:pt x="1061" y="17"/>
                    <a:pt x="1061" y="38"/>
                    <a:pt x="1061" y="49"/>
                  </a:cubicBezTo>
                  <a:cubicBezTo>
                    <a:pt x="1040" y="49"/>
                    <a:pt x="1040" y="49"/>
                    <a:pt x="1040" y="49"/>
                  </a:cubicBezTo>
                  <a:cubicBezTo>
                    <a:pt x="1040" y="123"/>
                    <a:pt x="1040" y="123"/>
                    <a:pt x="1040" y="123"/>
                  </a:cubicBezTo>
                  <a:cubicBezTo>
                    <a:pt x="1103" y="123"/>
                    <a:pt x="1103" y="123"/>
                    <a:pt x="1103" y="123"/>
                  </a:cubicBezTo>
                  <a:cubicBezTo>
                    <a:pt x="1103" y="82"/>
                    <a:pt x="1103" y="82"/>
                    <a:pt x="1103" y="82"/>
                  </a:cubicBezTo>
                  <a:cubicBezTo>
                    <a:pt x="1171" y="82"/>
                    <a:pt x="1171" y="82"/>
                    <a:pt x="1171" y="82"/>
                  </a:cubicBezTo>
                  <a:cubicBezTo>
                    <a:pt x="1173" y="91"/>
                    <a:pt x="1181" y="97"/>
                    <a:pt x="1190" y="98"/>
                  </a:cubicBezTo>
                  <a:cubicBezTo>
                    <a:pt x="1190" y="134"/>
                    <a:pt x="1190" y="134"/>
                    <a:pt x="1190" y="134"/>
                  </a:cubicBezTo>
                  <a:cubicBezTo>
                    <a:pt x="1154" y="134"/>
                    <a:pt x="1154" y="134"/>
                    <a:pt x="1154" y="134"/>
                  </a:cubicBezTo>
                  <a:cubicBezTo>
                    <a:pt x="1154" y="235"/>
                    <a:pt x="1154" y="235"/>
                    <a:pt x="1154" y="235"/>
                  </a:cubicBezTo>
                  <a:cubicBezTo>
                    <a:pt x="1227" y="235"/>
                    <a:pt x="1227" y="235"/>
                    <a:pt x="1227" y="235"/>
                  </a:cubicBezTo>
                  <a:cubicBezTo>
                    <a:pt x="1253" y="261"/>
                    <a:pt x="1253" y="261"/>
                    <a:pt x="1253" y="261"/>
                  </a:cubicBezTo>
                  <a:cubicBezTo>
                    <a:pt x="1253" y="261"/>
                    <a:pt x="1285" y="261"/>
                    <a:pt x="1289" y="261"/>
                  </a:cubicBezTo>
                  <a:cubicBezTo>
                    <a:pt x="1292" y="264"/>
                    <a:pt x="1319" y="291"/>
                    <a:pt x="1319" y="291"/>
                  </a:cubicBezTo>
                  <a:cubicBezTo>
                    <a:pt x="1539" y="291"/>
                    <a:pt x="1539" y="291"/>
                    <a:pt x="1539" y="291"/>
                  </a:cubicBezTo>
                  <a:cubicBezTo>
                    <a:pt x="1539" y="291"/>
                    <a:pt x="1572" y="258"/>
                    <a:pt x="1575" y="255"/>
                  </a:cubicBezTo>
                  <a:cubicBezTo>
                    <a:pt x="1580" y="255"/>
                    <a:pt x="2017" y="255"/>
                    <a:pt x="2017" y="255"/>
                  </a:cubicBezTo>
                  <a:cubicBezTo>
                    <a:pt x="2071" y="201"/>
                    <a:pt x="2071" y="201"/>
                    <a:pt x="2071" y="201"/>
                  </a:cubicBezTo>
                  <a:cubicBezTo>
                    <a:pt x="2075" y="203"/>
                    <a:pt x="2079" y="204"/>
                    <a:pt x="2083" y="204"/>
                  </a:cubicBezTo>
                  <a:cubicBezTo>
                    <a:pt x="2094" y="204"/>
                    <a:pt x="2103" y="197"/>
                    <a:pt x="2106" y="187"/>
                  </a:cubicBezTo>
                  <a:cubicBezTo>
                    <a:pt x="2313" y="187"/>
                    <a:pt x="2313" y="187"/>
                    <a:pt x="2313" y="187"/>
                  </a:cubicBezTo>
                  <a:cubicBezTo>
                    <a:pt x="2316" y="197"/>
                    <a:pt x="2325" y="204"/>
                    <a:pt x="2335" y="204"/>
                  </a:cubicBezTo>
                  <a:close/>
                  <a:moveTo>
                    <a:pt x="2335" y="171"/>
                  </a:moveTo>
                  <a:cubicBezTo>
                    <a:pt x="2341" y="171"/>
                    <a:pt x="2345" y="175"/>
                    <a:pt x="2345" y="180"/>
                  </a:cubicBezTo>
                  <a:cubicBezTo>
                    <a:pt x="2345" y="186"/>
                    <a:pt x="2341" y="190"/>
                    <a:pt x="2335" y="190"/>
                  </a:cubicBezTo>
                  <a:cubicBezTo>
                    <a:pt x="2330" y="190"/>
                    <a:pt x="2326" y="186"/>
                    <a:pt x="2326" y="180"/>
                  </a:cubicBezTo>
                  <a:cubicBezTo>
                    <a:pt x="2326" y="175"/>
                    <a:pt x="2330" y="171"/>
                    <a:pt x="2335" y="171"/>
                  </a:cubicBezTo>
                  <a:close/>
                  <a:moveTo>
                    <a:pt x="414" y="352"/>
                  </a:moveTo>
                  <a:cubicBezTo>
                    <a:pt x="414" y="358"/>
                    <a:pt x="409" y="362"/>
                    <a:pt x="404" y="362"/>
                  </a:cubicBezTo>
                  <a:cubicBezTo>
                    <a:pt x="399" y="362"/>
                    <a:pt x="394" y="358"/>
                    <a:pt x="394" y="352"/>
                  </a:cubicBezTo>
                  <a:cubicBezTo>
                    <a:pt x="394" y="347"/>
                    <a:pt x="399" y="343"/>
                    <a:pt x="404" y="343"/>
                  </a:cubicBezTo>
                  <a:cubicBezTo>
                    <a:pt x="409" y="343"/>
                    <a:pt x="414" y="347"/>
                    <a:pt x="414" y="352"/>
                  </a:cubicBezTo>
                  <a:close/>
                  <a:moveTo>
                    <a:pt x="1193" y="85"/>
                  </a:moveTo>
                  <a:cubicBezTo>
                    <a:pt x="1188" y="85"/>
                    <a:pt x="1183" y="80"/>
                    <a:pt x="1183" y="75"/>
                  </a:cubicBezTo>
                  <a:cubicBezTo>
                    <a:pt x="1183" y="70"/>
                    <a:pt x="1188" y="65"/>
                    <a:pt x="1193" y="65"/>
                  </a:cubicBezTo>
                  <a:cubicBezTo>
                    <a:pt x="1198" y="65"/>
                    <a:pt x="1203" y="70"/>
                    <a:pt x="1203" y="75"/>
                  </a:cubicBezTo>
                  <a:cubicBezTo>
                    <a:pt x="1203" y="80"/>
                    <a:pt x="1198" y="85"/>
                    <a:pt x="1193" y="85"/>
                  </a:cubicBezTo>
                  <a:close/>
                  <a:moveTo>
                    <a:pt x="2083" y="190"/>
                  </a:moveTo>
                  <a:cubicBezTo>
                    <a:pt x="2078" y="190"/>
                    <a:pt x="2073" y="186"/>
                    <a:pt x="2073" y="180"/>
                  </a:cubicBezTo>
                  <a:cubicBezTo>
                    <a:pt x="2073" y="175"/>
                    <a:pt x="2078" y="171"/>
                    <a:pt x="2083" y="171"/>
                  </a:cubicBezTo>
                  <a:cubicBezTo>
                    <a:pt x="2088" y="171"/>
                    <a:pt x="2093" y="175"/>
                    <a:pt x="2093" y="180"/>
                  </a:cubicBezTo>
                  <a:cubicBezTo>
                    <a:pt x="2093" y="186"/>
                    <a:pt x="2088" y="190"/>
                    <a:pt x="2083" y="19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61" name="Freeform 411"/>
            <p:cNvSpPr>
              <a:spLocks noEditPoints="1"/>
            </p:cNvSpPr>
            <p:nvPr/>
          </p:nvSpPr>
          <p:spPr bwMode="auto">
            <a:xfrm>
              <a:off x="11377664" y="5519808"/>
              <a:ext cx="98761" cy="109269"/>
            </a:xfrm>
            <a:custGeom>
              <a:avLst/>
              <a:gdLst>
                <a:gd name="T0" fmla="*/ 23 w 47"/>
                <a:gd name="T1" fmla="*/ 47 h 47"/>
                <a:gd name="T2" fmla="*/ 47 w 47"/>
                <a:gd name="T3" fmla="*/ 23 h 47"/>
                <a:gd name="T4" fmla="*/ 23 w 47"/>
                <a:gd name="T5" fmla="*/ 0 h 47"/>
                <a:gd name="T6" fmla="*/ 0 w 47"/>
                <a:gd name="T7" fmla="*/ 23 h 47"/>
                <a:gd name="T8" fmla="*/ 23 w 47"/>
                <a:gd name="T9" fmla="*/ 47 h 47"/>
                <a:gd name="T10" fmla="*/ 23 w 47"/>
                <a:gd name="T11" fmla="*/ 14 h 47"/>
                <a:gd name="T12" fmla="*/ 33 w 47"/>
                <a:gd name="T13" fmla="*/ 23 h 47"/>
                <a:gd name="T14" fmla="*/ 23 w 47"/>
                <a:gd name="T15" fmla="*/ 33 h 47"/>
                <a:gd name="T16" fmla="*/ 14 w 47"/>
                <a:gd name="T17" fmla="*/ 23 h 47"/>
                <a:gd name="T18" fmla="*/ 23 w 47"/>
                <a:gd name="T19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23" y="47"/>
                  </a:moveTo>
                  <a:cubicBezTo>
                    <a:pt x="36" y="47"/>
                    <a:pt x="47" y="36"/>
                    <a:pt x="47" y="23"/>
                  </a:cubicBez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62" name="Freeform 412"/>
            <p:cNvSpPr>
              <a:spLocks noEditPoints="1"/>
            </p:cNvSpPr>
            <p:nvPr/>
          </p:nvSpPr>
          <p:spPr bwMode="auto">
            <a:xfrm>
              <a:off x="8183465" y="6321118"/>
              <a:ext cx="99652" cy="109269"/>
            </a:xfrm>
            <a:custGeom>
              <a:avLst/>
              <a:gdLst>
                <a:gd name="T0" fmla="*/ 47 w 47"/>
                <a:gd name="T1" fmla="*/ 23 h 47"/>
                <a:gd name="T2" fmla="*/ 23 w 47"/>
                <a:gd name="T3" fmla="*/ 0 h 47"/>
                <a:gd name="T4" fmla="*/ 0 w 47"/>
                <a:gd name="T5" fmla="*/ 23 h 47"/>
                <a:gd name="T6" fmla="*/ 23 w 47"/>
                <a:gd name="T7" fmla="*/ 47 h 47"/>
                <a:gd name="T8" fmla="*/ 47 w 47"/>
                <a:gd name="T9" fmla="*/ 23 h 47"/>
                <a:gd name="T10" fmla="*/ 14 w 47"/>
                <a:gd name="T11" fmla="*/ 23 h 47"/>
                <a:gd name="T12" fmla="*/ 23 w 47"/>
                <a:gd name="T13" fmla="*/ 13 h 47"/>
                <a:gd name="T14" fmla="*/ 33 w 47"/>
                <a:gd name="T15" fmla="*/ 23 h 47"/>
                <a:gd name="T16" fmla="*/ 23 w 47"/>
                <a:gd name="T17" fmla="*/ 33 h 47"/>
                <a:gd name="T18" fmla="*/ 14 w 47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7" y="23"/>
                  </a:moveTo>
                  <a:cubicBezTo>
                    <a:pt x="47" y="10"/>
                    <a:pt x="36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36"/>
                    <a:pt x="10" y="47"/>
                    <a:pt x="23" y="47"/>
                  </a:cubicBezTo>
                  <a:cubicBezTo>
                    <a:pt x="36" y="47"/>
                    <a:pt x="47" y="36"/>
                    <a:pt x="47" y="23"/>
                  </a:cubicBezTo>
                  <a:close/>
                  <a:moveTo>
                    <a:pt x="14" y="23"/>
                  </a:moveTo>
                  <a:cubicBezTo>
                    <a:pt x="14" y="18"/>
                    <a:pt x="18" y="13"/>
                    <a:pt x="23" y="13"/>
                  </a:cubicBezTo>
                  <a:cubicBezTo>
                    <a:pt x="29" y="13"/>
                    <a:pt x="33" y="18"/>
                    <a:pt x="33" y="23"/>
                  </a:cubicBezTo>
                  <a:cubicBezTo>
                    <a:pt x="33" y="28"/>
                    <a:pt x="29" y="33"/>
                    <a:pt x="23" y="33"/>
                  </a:cubicBezTo>
                  <a:cubicBezTo>
                    <a:pt x="18" y="33"/>
                    <a:pt x="14" y="28"/>
                    <a:pt x="14" y="2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66" name="Freeform 522"/>
            <p:cNvSpPr>
              <a:spLocks noEditPoints="1"/>
            </p:cNvSpPr>
            <p:nvPr/>
          </p:nvSpPr>
          <p:spPr bwMode="auto">
            <a:xfrm>
              <a:off x="9845517" y="6258116"/>
              <a:ext cx="195745" cy="240195"/>
            </a:xfrm>
            <a:custGeom>
              <a:avLst/>
              <a:gdLst>
                <a:gd name="T0" fmla="*/ 93 w 93"/>
                <a:gd name="T1" fmla="*/ 103 h 103"/>
                <a:gd name="T2" fmla="*/ 93 w 93"/>
                <a:gd name="T3" fmla="*/ 0 h 103"/>
                <a:gd name="T4" fmla="*/ 41 w 93"/>
                <a:gd name="T5" fmla="*/ 0 h 103"/>
                <a:gd name="T6" fmla="*/ 41 w 93"/>
                <a:gd name="T7" fmla="*/ 40 h 103"/>
                <a:gd name="T8" fmla="*/ 24 w 93"/>
                <a:gd name="T9" fmla="*/ 32 h 103"/>
                <a:gd name="T10" fmla="*/ 0 w 93"/>
                <a:gd name="T11" fmla="*/ 56 h 103"/>
                <a:gd name="T12" fmla="*/ 24 w 93"/>
                <a:gd name="T13" fmla="*/ 79 h 103"/>
                <a:gd name="T14" fmla="*/ 41 w 93"/>
                <a:gd name="T15" fmla="*/ 71 h 103"/>
                <a:gd name="T16" fmla="*/ 41 w 93"/>
                <a:gd name="T17" fmla="*/ 103 h 103"/>
                <a:gd name="T18" fmla="*/ 93 w 93"/>
                <a:gd name="T19" fmla="*/ 103 h 103"/>
                <a:gd name="T20" fmla="*/ 24 w 93"/>
                <a:gd name="T21" fmla="*/ 65 h 103"/>
                <a:gd name="T22" fmla="*/ 14 w 93"/>
                <a:gd name="T23" fmla="*/ 56 h 103"/>
                <a:gd name="T24" fmla="*/ 24 w 93"/>
                <a:gd name="T25" fmla="*/ 46 h 103"/>
                <a:gd name="T26" fmla="*/ 33 w 93"/>
                <a:gd name="T27" fmla="*/ 56 h 103"/>
                <a:gd name="T28" fmla="*/ 24 w 93"/>
                <a:gd name="T29" fmla="*/ 6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" h="103">
                  <a:moveTo>
                    <a:pt x="93" y="103"/>
                  </a:moveTo>
                  <a:cubicBezTo>
                    <a:pt x="93" y="0"/>
                    <a:pt x="93" y="0"/>
                    <a:pt x="93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37" y="35"/>
                    <a:pt x="31" y="32"/>
                    <a:pt x="24" y="32"/>
                  </a:cubicBezTo>
                  <a:cubicBezTo>
                    <a:pt x="11" y="32"/>
                    <a:pt x="0" y="43"/>
                    <a:pt x="0" y="56"/>
                  </a:cubicBezTo>
                  <a:cubicBezTo>
                    <a:pt x="0" y="69"/>
                    <a:pt x="11" y="79"/>
                    <a:pt x="24" y="79"/>
                  </a:cubicBezTo>
                  <a:cubicBezTo>
                    <a:pt x="31" y="79"/>
                    <a:pt x="37" y="76"/>
                    <a:pt x="41" y="71"/>
                  </a:cubicBezTo>
                  <a:cubicBezTo>
                    <a:pt x="41" y="103"/>
                    <a:pt x="41" y="103"/>
                    <a:pt x="41" y="103"/>
                  </a:cubicBezTo>
                  <a:lnTo>
                    <a:pt x="93" y="103"/>
                  </a:lnTo>
                  <a:close/>
                  <a:moveTo>
                    <a:pt x="24" y="65"/>
                  </a:moveTo>
                  <a:cubicBezTo>
                    <a:pt x="18" y="65"/>
                    <a:pt x="14" y="61"/>
                    <a:pt x="14" y="56"/>
                  </a:cubicBezTo>
                  <a:cubicBezTo>
                    <a:pt x="14" y="50"/>
                    <a:pt x="18" y="46"/>
                    <a:pt x="24" y="46"/>
                  </a:cubicBezTo>
                  <a:cubicBezTo>
                    <a:pt x="29" y="46"/>
                    <a:pt x="33" y="50"/>
                    <a:pt x="33" y="56"/>
                  </a:cubicBezTo>
                  <a:cubicBezTo>
                    <a:pt x="33" y="61"/>
                    <a:pt x="29" y="65"/>
                    <a:pt x="24" y="65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67" name="Rectangle 523"/>
            <p:cNvSpPr>
              <a:spLocks noChangeArrowheads="1"/>
            </p:cNvSpPr>
            <p:nvPr/>
          </p:nvSpPr>
          <p:spPr bwMode="auto">
            <a:xfrm>
              <a:off x="10172054" y="6292569"/>
              <a:ext cx="109439" cy="15849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68" name="Freeform 524"/>
            <p:cNvSpPr>
              <a:spLocks noEditPoints="1"/>
            </p:cNvSpPr>
            <p:nvPr/>
          </p:nvSpPr>
          <p:spPr bwMode="auto">
            <a:xfrm>
              <a:off x="10454104" y="5519808"/>
              <a:ext cx="220658" cy="109269"/>
            </a:xfrm>
            <a:custGeom>
              <a:avLst/>
              <a:gdLst>
                <a:gd name="T0" fmla="*/ 81 w 105"/>
                <a:gd name="T1" fmla="*/ 47 h 47"/>
                <a:gd name="T2" fmla="*/ 105 w 105"/>
                <a:gd name="T3" fmla="*/ 24 h 47"/>
                <a:gd name="T4" fmla="*/ 81 w 105"/>
                <a:gd name="T5" fmla="*/ 0 h 47"/>
                <a:gd name="T6" fmla="*/ 64 w 105"/>
                <a:gd name="T7" fmla="*/ 8 h 47"/>
                <a:gd name="T8" fmla="*/ 0 w 105"/>
                <a:gd name="T9" fmla="*/ 8 h 47"/>
                <a:gd name="T10" fmla="*/ 0 w 105"/>
                <a:gd name="T11" fmla="*/ 40 h 47"/>
                <a:gd name="T12" fmla="*/ 64 w 105"/>
                <a:gd name="T13" fmla="*/ 40 h 47"/>
                <a:gd name="T14" fmla="*/ 81 w 105"/>
                <a:gd name="T15" fmla="*/ 47 h 47"/>
                <a:gd name="T16" fmla="*/ 81 w 105"/>
                <a:gd name="T17" fmla="*/ 14 h 47"/>
                <a:gd name="T18" fmla="*/ 91 w 105"/>
                <a:gd name="T19" fmla="*/ 24 h 47"/>
                <a:gd name="T20" fmla="*/ 81 w 105"/>
                <a:gd name="T21" fmla="*/ 34 h 47"/>
                <a:gd name="T22" fmla="*/ 71 w 105"/>
                <a:gd name="T23" fmla="*/ 24 h 47"/>
                <a:gd name="T24" fmla="*/ 81 w 105"/>
                <a:gd name="T25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47">
                  <a:moveTo>
                    <a:pt x="81" y="47"/>
                  </a:moveTo>
                  <a:cubicBezTo>
                    <a:pt x="94" y="47"/>
                    <a:pt x="105" y="37"/>
                    <a:pt x="105" y="24"/>
                  </a:cubicBezTo>
                  <a:cubicBezTo>
                    <a:pt x="105" y="11"/>
                    <a:pt x="94" y="0"/>
                    <a:pt x="81" y="0"/>
                  </a:cubicBezTo>
                  <a:cubicBezTo>
                    <a:pt x="74" y="0"/>
                    <a:pt x="68" y="3"/>
                    <a:pt x="64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8" y="44"/>
                    <a:pt x="74" y="47"/>
                    <a:pt x="81" y="47"/>
                  </a:cubicBezTo>
                  <a:close/>
                  <a:moveTo>
                    <a:pt x="81" y="14"/>
                  </a:moveTo>
                  <a:cubicBezTo>
                    <a:pt x="87" y="14"/>
                    <a:pt x="91" y="19"/>
                    <a:pt x="91" y="24"/>
                  </a:cubicBezTo>
                  <a:cubicBezTo>
                    <a:pt x="91" y="29"/>
                    <a:pt x="87" y="34"/>
                    <a:pt x="81" y="34"/>
                  </a:cubicBezTo>
                  <a:cubicBezTo>
                    <a:pt x="76" y="34"/>
                    <a:pt x="71" y="29"/>
                    <a:pt x="71" y="24"/>
                  </a:cubicBezTo>
                  <a:cubicBezTo>
                    <a:pt x="71" y="19"/>
                    <a:pt x="76" y="14"/>
                    <a:pt x="81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69" name="Rectangle 525"/>
            <p:cNvSpPr>
              <a:spLocks noChangeArrowheads="1"/>
            </p:cNvSpPr>
            <p:nvPr/>
          </p:nvSpPr>
          <p:spPr bwMode="auto">
            <a:xfrm>
              <a:off x="10454104" y="6341789"/>
              <a:ext cx="149478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71" name="Rectangle 527"/>
            <p:cNvSpPr>
              <a:spLocks noChangeArrowheads="1"/>
            </p:cNvSpPr>
            <p:nvPr/>
          </p:nvSpPr>
          <p:spPr bwMode="auto">
            <a:xfrm>
              <a:off x="11060024" y="5517840"/>
              <a:ext cx="146808" cy="95488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74" name="Rectangle 531"/>
            <p:cNvSpPr>
              <a:spLocks noChangeArrowheads="1"/>
            </p:cNvSpPr>
            <p:nvPr/>
          </p:nvSpPr>
          <p:spPr bwMode="auto">
            <a:xfrm>
              <a:off x="8332943" y="6263037"/>
              <a:ext cx="130794" cy="232320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85" name="Freeform 544"/>
            <p:cNvSpPr>
              <a:spLocks noEditPoints="1"/>
            </p:cNvSpPr>
            <p:nvPr/>
          </p:nvSpPr>
          <p:spPr bwMode="auto">
            <a:xfrm>
              <a:off x="6854181" y="5995278"/>
              <a:ext cx="1034777" cy="109269"/>
            </a:xfrm>
            <a:custGeom>
              <a:avLst/>
              <a:gdLst>
                <a:gd name="T0" fmla="*/ 468 w 492"/>
                <a:gd name="T1" fmla="*/ 0 h 47"/>
                <a:gd name="T2" fmla="*/ 445 w 492"/>
                <a:gd name="T3" fmla="*/ 18 h 47"/>
                <a:gd name="T4" fmla="*/ 0 w 492"/>
                <a:gd name="T5" fmla="*/ 18 h 47"/>
                <a:gd name="T6" fmla="*/ 0 w 492"/>
                <a:gd name="T7" fmla="*/ 29 h 47"/>
                <a:gd name="T8" fmla="*/ 445 w 492"/>
                <a:gd name="T9" fmla="*/ 29 h 47"/>
                <a:gd name="T10" fmla="*/ 468 w 492"/>
                <a:gd name="T11" fmla="*/ 47 h 47"/>
                <a:gd name="T12" fmla="*/ 492 w 492"/>
                <a:gd name="T13" fmla="*/ 23 h 47"/>
                <a:gd name="T14" fmla="*/ 468 w 492"/>
                <a:gd name="T15" fmla="*/ 0 h 47"/>
                <a:gd name="T16" fmla="*/ 468 w 492"/>
                <a:gd name="T17" fmla="*/ 33 h 47"/>
                <a:gd name="T18" fmla="*/ 458 w 492"/>
                <a:gd name="T19" fmla="*/ 23 h 47"/>
                <a:gd name="T20" fmla="*/ 468 w 492"/>
                <a:gd name="T21" fmla="*/ 14 h 47"/>
                <a:gd name="T22" fmla="*/ 478 w 492"/>
                <a:gd name="T23" fmla="*/ 23 h 47"/>
                <a:gd name="T24" fmla="*/ 468 w 492"/>
                <a:gd name="T25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2" h="47">
                  <a:moveTo>
                    <a:pt x="468" y="0"/>
                  </a:moveTo>
                  <a:cubicBezTo>
                    <a:pt x="457" y="0"/>
                    <a:pt x="448" y="8"/>
                    <a:pt x="445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45" y="29"/>
                    <a:pt x="445" y="29"/>
                    <a:pt x="445" y="29"/>
                  </a:cubicBezTo>
                  <a:cubicBezTo>
                    <a:pt x="448" y="39"/>
                    <a:pt x="457" y="47"/>
                    <a:pt x="468" y="47"/>
                  </a:cubicBezTo>
                  <a:cubicBezTo>
                    <a:pt x="481" y="47"/>
                    <a:pt x="492" y="36"/>
                    <a:pt x="492" y="23"/>
                  </a:cubicBezTo>
                  <a:cubicBezTo>
                    <a:pt x="492" y="10"/>
                    <a:pt x="481" y="0"/>
                    <a:pt x="468" y="0"/>
                  </a:cubicBezTo>
                  <a:close/>
                  <a:moveTo>
                    <a:pt x="468" y="33"/>
                  </a:moveTo>
                  <a:cubicBezTo>
                    <a:pt x="463" y="33"/>
                    <a:pt x="458" y="29"/>
                    <a:pt x="458" y="23"/>
                  </a:cubicBezTo>
                  <a:cubicBezTo>
                    <a:pt x="458" y="18"/>
                    <a:pt x="463" y="14"/>
                    <a:pt x="468" y="14"/>
                  </a:cubicBezTo>
                  <a:cubicBezTo>
                    <a:pt x="473" y="14"/>
                    <a:pt x="478" y="18"/>
                    <a:pt x="478" y="23"/>
                  </a:cubicBezTo>
                  <a:cubicBezTo>
                    <a:pt x="478" y="29"/>
                    <a:pt x="473" y="33"/>
                    <a:pt x="468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86" name="Freeform 545"/>
            <p:cNvSpPr>
              <a:spLocks noEditPoints="1"/>
            </p:cNvSpPr>
            <p:nvPr/>
          </p:nvSpPr>
          <p:spPr bwMode="auto">
            <a:xfrm>
              <a:off x="6854181" y="6120297"/>
              <a:ext cx="4350872" cy="303198"/>
            </a:xfrm>
            <a:custGeom>
              <a:avLst/>
              <a:gdLst>
                <a:gd name="T0" fmla="*/ 1998 w 2068"/>
                <a:gd name="T1" fmla="*/ 99 h 130"/>
                <a:gd name="T2" fmla="*/ 1998 w 2068"/>
                <a:gd name="T3" fmla="*/ 109 h 130"/>
                <a:gd name="T4" fmla="*/ 1990 w 2068"/>
                <a:gd name="T5" fmla="*/ 109 h 130"/>
                <a:gd name="T6" fmla="*/ 1956 w 2068"/>
                <a:gd name="T7" fmla="*/ 69 h 130"/>
                <a:gd name="T8" fmla="*/ 1672 w 2068"/>
                <a:gd name="T9" fmla="*/ 69 h 130"/>
                <a:gd name="T10" fmla="*/ 1638 w 2068"/>
                <a:gd name="T11" fmla="*/ 35 h 130"/>
                <a:gd name="T12" fmla="*/ 1437 w 2068"/>
                <a:gd name="T13" fmla="*/ 35 h 130"/>
                <a:gd name="T14" fmla="*/ 1420 w 2068"/>
                <a:gd name="T15" fmla="*/ 18 h 130"/>
                <a:gd name="T16" fmla="*/ 1420 w 2068"/>
                <a:gd name="T17" fmla="*/ 0 h 130"/>
                <a:gd name="T18" fmla="*/ 808 w 2068"/>
                <a:gd name="T19" fmla="*/ 0 h 130"/>
                <a:gd name="T20" fmla="*/ 776 w 2068"/>
                <a:gd name="T21" fmla="*/ 32 h 130"/>
                <a:gd name="T22" fmla="*/ 678 w 2068"/>
                <a:gd name="T23" fmla="*/ 32 h 130"/>
                <a:gd name="T24" fmla="*/ 655 w 2068"/>
                <a:gd name="T25" fmla="*/ 14 h 130"/>
                <a:gd name="T26" fmla="*/ 632 w 2068"/>
                <a:gd name="T27" fmla="*/ 32 h 130"/>
                <a:gd name="T28" fmla="*/ 204 w 2068"/>
                <a:gd name="T29" fmla="*/ 32 h 130"/>
                <a:gd name="T30" fmla="*/ 181 w 2068"/>
                <a:gd name="T31" fmla="*/ 14 h 130"/>
                <a:gd name="T32" fmla="*/ 158 w 2068"/>
                <a:gd name="T33" fmla="*/ 32 h 130"/>
                <a:gd name="T34" fmla="*/ 0 w 2068"/>
                <a:gd name="T35" fmla="*/ 32 h 130"/>
                <a:gd name="T36" fmla="*/ 0 w 2068"/>
                <a:gd name="T37" fmla="*/ 43 h 130"/>
                <a:gd name="T38" fmla="*/ 158 w 2068"/>
                <a:gd name="T39" fmla="*/ 43 h 130"/>
                <a:gd name="T40" fmla="*/ 181 w 2068"/>
                <a:gd name="T41" fmla="*/ 61 h 130"/>
                <a:gd name="T42" fmla="*/ 204 w 2068"/>
                <a:gd name="T43" fmla="*/ 43 h 130"/>
                <a:gd name="T44" fmla="*/ 632 w 2068"/>
                <a:gd name="T45" fmla="*/ 43 h 130"/>
                <a:gd name="T46" fmla="*/ 655 w 2068"/>
                <a:gd name="T47" fmla="*/ 61 h 130"/>
                <a:gd name="T48" fmla="*/ 678 w 2068"/>
                <a:gd name="T49" fmla="*/ 43 h 130"/>
                <a:gd name="T50" fmla="*/ 780 w 2068"/>
                <a:gd name="T51" fmla="*/ 43 h 130"/>
                <a:gd name="T52" fmla="*/ 812 w 2068"/>
                <a:gd name="T53" fmla="*/ 11 h 130"/>
                <a:gd name="T54" fmla="*/ 1409 w 2068"/>
                <a:gd name="T55" fmla="*/ 11 h 130"/>
                <a:gd name="T56" fmla="*/ 1409 w 2068"/>
                <a:gd name="T57" fmla="*/ 18 h 130"/>
                <a:gd name="T58" fmla="*/ 1391 w 2068"/>
                <a:gd name="T59" fmla="*/ 41 h 130"/>
                <a:gd name="T60" fmla="*/ 1414 w 2068"/>
                <a:gd name="T61" fmla="*/ 64 h 130"/>
                <a:gd name="T62" fmla="*/ 1437 w 2068"/>
                <a:gd name="T63" fmla="*/ 46 h 130"/>
                <a:gd name="T64" fmla="*/ 1634 w 2068"/>
                <a:gd name="T65" fmla="*/ 46 h 130"/>
                <a:gd name="T66" fmla="*/ 1667 w 2068"/>
                <a:gd name="T67" fmla="*/ 80 h 130"/>
                <a:gd name="T68" fmla="*/ 1951 w 2068"/>
                <a:gd name="T69" fmla="*/ 80 h 130"/>
                <a:gd name="T70" fmla="*/ 1985 w 2068"/>
                <a:gd name="T71" fmla="*/ 120 h 130"/>
                <a:gd name="T72" fmla="*/ 1998 w 2068"/>
                <a:gd name="T73" fmla="*/ 120 h 130"/>
                <a:gd name="T74" fmla="*/ 1998 w 2068"/>
                <a:gd name="T75" fmla="*/ 130 h 130"/>
                <a:gd name="T76" fmla="*/ 2068 w 2068"/>
                <a:gd name="T77" fmla="*/ 130 h 130"/>
                <a:gd name="T78" fmla="*/ 2068 w 2068"/>
                <a:gd name="T79" fmla="*/ 99 h 130"/>
                <a:gd name="T80" fmla="*/ 1998 w 2068"/>
                <a:gd name="T81" fmla="*/ 99 h 130"/>
                <a:gd name="T82" fmla="*/ 181 w 2068"/>
                <a:gd name="T83" fmla="*/ 48 h 130"/>
                <a:gd name="T84" fmla="*/ 171 w 2068"/>
                <a:gd name="T85" fmla="*/ 38 h 130"/>
                <a:gd name="T86" fmla="*/ 181 w 2068"/>
                <a:gd name="T87" fmla="*/ 28 h 130"/>
                <a:gd name="T88" fmla="*/ 191 w 2068"/>
                <a:gd name="T89" fmla="*/ 38 h 130"/>
                <a:gd name="T90" fmla="*/ 181 w 2068"/>
                <a:gd name="T91" fmla="*/ 48 h 130"/>
                <a:gd name="T92" fmla="*/ 655 w 2068"/>
                <a:gd name="T93" fmla="*/ 48 h 130"/>
                <a:gd name="T94" fmla="*/ 646 w 2068"/>
                <a:gd name="T95" fmla="*/ 38 h 130"/>
                <a:gd name="T96" fmla="*/ 655 w 2068"/>
                <a:gd name="T97" fmla="*/ 28 h 130"/>
                <a:gd name="T98" fmla="*/ 665 w 2068"/>
                <a:gd name="T99" fmla="*/ 38 h 130"/>
                <a:gd name="T100" fmla="*/ 655 w 2068"/>
                <a:gd name="T101" fmla="*/ 48 h 130"/>
                <a:gd name="T102" fmla="*/ 1414 w 2068"/>
                <a:gd name="T103" fmla="*/ 50 h 130"/>
                <a:gd name="T104" fmla="*/ 1404 w 2068"/>
                <a:gd name="T105" fmla="*/ 41 h 130"/>
                <a:gd name="T106" fmla="*/ 1414 w 2068"/>
                <a:gd name="T107" fmla="*/ 31 h 130"/>
                <a:gd name="T108" fmla="*/ 1424 w 2068"/>
                <a:gd name="T109" fmla="*/ 41 h 130"/>
                <a:gd name="T110" fmla="*/ 1414 w 2068"/>
                <a:gd name="T111" fmla="*/ 5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68" h="130">
                  <a:moveTo>
                    <a:pt x="1998" y="99"/>
                  </a:moveTo>
                  <a:cubicBezTo>
                    <a:pt x="1998" y="109"/>
                    <a:pt x="1998" y="109"/>
                    <a:pt x="1998" y="109"/>
                  </a:cubicBezTo>
                  <a:cubicBezTo>
                    <a:pt x="1995" y="109"/>
                    <a:pt x="1992" y="109"/>
                    <a:pt x="1990" y="109"/>
                  </a:cubicBezTo>
                  <a:cubicBezTo>
                    <a:pt x="1987" y="105"/>
                    <a:pt x="1956" y="69"/>
                    <a:pt x="1956" y="69"/>
                  </a:cubicBezTo>
                  <a:cubicBezTo>
                    <a:pt x="1956" y="69"/>
                    <a:pt x="1676" y="69"/>
                    <a:pt x="1672" y="69"/>
                  </a:cubicBezTo>
                  <a:cubicBezTo>
                    <a:pt x="1669" y="66"/>
                    <a:pt x="1638" y="35"/>
                    <a:pt x="1638" y="35"/>
                  </a:cubicBezTo>
                  <a:cubicBezTo>
                    <a:pt x="1437" y="35"/>
                    <a:pt x="1437" y="35"/>
                    <a:pt x="1437" y="35"/>
                  </a:cubicBezTo>
                  <a:cubicBezTo>
                    <a:pt x="1435" y="27"/>
                    <a:pt x="1428" y="20"/>
                    <a:pt x="1420" y="18"/>
                  </a:cubicBezTo>
                  <a:cubicBezTo>
                    <a:pt x="1420" y="0"/>
                    <a:pt x="1420" y="0"/>
                    <a:pt x="1420" y="0"/>
                  </a:cubicBezTo>
                  <a:cubicBezTo>
                    <a:pt x="808" y="0"/>
                    <a:pt x="808" y="0"/>
                    <a:pt x="808" y="0"/>
                  </a:cubicBezTo>
                  <a:cubicBezTo>
                    <a:pt x="808" y="0"/>
                    <a:pt x="779" y="29"/>
                    <a:pt x="776" y="32"/>
                  </a:cubicBezTo>
                  <a:cubicBezTo>
                    <a:pt x="772" y="32"/>
                    <a:pt x="699" y="32"/>
                    <a:pt x="678" y="32"/>
                  </a:cubicBezTo>
                  <a:cubicBezTo>
                    <a:pt x="676" y="22"/>
                    <a:pt x="666" y="14"/>
                    <a:pt x="655" y="14"/>
                  </a:cubicBezTo>
                  <a:cubicBezTo>
                    <a:pt x="644" y="14"/>
                    <a:pt x="635" y="22"/>
                    <a:pt x="632" y="32"/>
                  </a:cubicBezTo>
                  <a:cubicBezTo>
                    <a:pt x="204" y="32"/>
                    <a:pt x="204" y="32"/>
                    <a:pt x="204" y="32"/>
                  </a:cubicBezTo>
                  <a:cubicBezTo>
                    <a:pt x="201" y="22"/>
                    <a:pt x="192" y="14"/>
                    <a:pt x="181" y="14"/>
                  </a:cubicBezTo>
                  <a:cubicBezTo>
                    <a:pt x="170" y="14"/>
                    <a:pt x="161" y="22"/>
                    <a:pt x="158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58" y="43"/>
                    <a:pt x="158" y="43"/>
                    <a:pt x="158" y="43"/>
                  </a:cubicBezTo>
                  <a:cubicBezTo>
                    <a:pt x="161" y="54"/>
                    <a:pt x="170" y="61"/>
                    <a:pt x="181" y="61"/>
                  </a:cubicBezTo>
                  <a:cubicBezTo>
                    <a:pt x="192" y="61"/>
                    <a:pt x="201" y="54"/>
                    <a:pt x="204" y="43"/>
                  </a:cubicBezTo>
                  <a:cubicBezTo>
                    <a:pt x="632" y="43"/>
                    <a:pt x="632" y="43"/>
                    <a:pt x="632" y="43"/>
                  </a:cubicBezTo>
                  <a:cubicBezTo>
                    <a:pt x="635" y="54"/>
                    <a:pt x="644" y="61"/>
                    <a:pt x="655" y="61"/>
                  </a:cubicBezTo>
                  <a:cubicBezTo>
                    <a:pt x="666" y="61"/>
                    <a:pt x="676" y="54"/>
                    <a:pt x="678" y="43"/>
                  </a:cubicBezTo>
                  <a:cubicBezTo>
                    <a:pt x="780" y="43"/>
                    <a:pt x="780" y="43"/>
                    <a:pt x="780" y="43"/>
                  </a:cubicBezTo>
                  <a:cubicBezTo>
                    <a:pt x="780" y="43"/>
                    <a:pt x="810" y="14"/>
                    <a:pt x="812" y="11"/>
                  </a:cubicBezTo>
                  <a:cubicBezTo>
                    <a:pt x="817" y="11"/>
                    <a:pt x="1398" y="11"/>
                    <a:pt x="1409" y="11"/>
                  </a:cubicBezTo>
                  <a:cubicBezTo>
                    <a:pt x="1409" y="14"/>
                    <a:pt x="1409" y="16"/>
                    <a:pt x="1409" y="18"/>
                  </a:cubicBezTo>
                  <a:cubicBezTo>
                    <a:pt x="1398" y="20"/>
                    <a:pt x="1391" y="30"/>
                    <a:pt x="1391" y="41"/>
                  </a:cubicBezTo>
                  <a:cubicBezTo>
                    <a:pt x="1391" y="54"/>
                    <a:pt x="1401" y="64"/>
                    <a:pt x="1414" y="64"/>
                  </a:cubicBezTo>
                  <a:cubicBezTo>
                    <a:pt x="1425" y="64"/>
                    <a:pt x="1435" y="56"/>
                    <a:pt x="1437" y="46"/>
                  </a:cubicBezTo>
                  <a:cubicBezTo>
                    <a:pt x="1463" y="46"/>
                    <a:pt x="1630" y="46"/>
                    <a:pt x="1634" y="46"/>
                  </a:cubicBezTo>
                  <a:cubicBezTo>
                    <a:pt x="1637" y="49"/>
                    <a:pt x="1667" y="80"/>
                    <a:pt x="1667" y="80"/>
                  </a:cubicBezTo>
                  <a:cubicBezTo>
                    <a:pt x="1667" y="80"/>
                    <a:pt x="1946" y="80"/>
                    <a:pt x="1951" y="80"/>
                  </a:cubicBezTo>
                  <a:cubicBezTo>
                    <a:pt x="1954" y="83"/>
                    <a:pt x="1985" y="120"/>
                    <a:pt x="1985" y="120"/>
                  </a:cubicBezTo>
                  <a:cubicBezTo>
                    <a:pt x="1998" y="120"/>
                    <a:pt x="1998" y="120"/>
                    <a:pt x="1998" y="120"/>
                  </a:cubicBezTo>
                  <a:cubicBezTo>
                    <a:pt x="1998" y="130"/>
                    <a:pt x="1998" y="130"/>
                    <a:pt x="1998" y="130"/>
                  </a:cubicBezTo>
                  <a:cubicBezTo>
                    <a:pt x="2068" y="130"/>
                    <a:pt x="2068" y="130"/>
                    <a:pt x="2068" y="130"/>
                  </a:cubicBezTo>
                  <a:cubicBezTo>
                    <a:pt x="2068" y="99"/>
                    <a:pt x="2068" y="99"/>
                    <a:pt x="2068" y="99"/>
                  </a:cubicBezTo>
                  <a:lnTo>
                    <a:pt x="1998" y="99"/>
                  </a:lnTo>
                  <a:close/>
                  <a:moveTo>
                    <a:pt x="181" y="48"/>
                  </a:moveTo>
                  <a:cubicBezTo>
                    <a:pt x="176" y="48"/>
                    <a:pt x="171" y="43"/>
                    <a:pt x="171" y="38"/>
                  </a:cubicBezTo>
                  <a:cubicBezTo>
                    <a:pt x="171" y="32"/>
                    <a:pt x="176" y="28"/>
                    <a:pt x="181" y="28"/>
                  </a:cubicBezTo>
                  <a:cubicBezTo>
                    <a:pt x="186" y="28"/>
                    <a:pt x="191" y="32"/>
                    <a:pt x="191" y="38"/>
                  </a:cubicBezTo>
                  <a:cubicBezTo>
                    <a:pt x="191" y="43"/>
                    <a:pt x="186" y="48"/>
                    <a:pt x="181" y="48"/>
                  </a:cubicBezTo>
                  <a:close/>
                  <a:moveTo>
                    <a:pt x="655" y="48"/>
                  </a:moveTo>
                  <a:cubicBezTo>
                    <a:pt x="650" y="48"/>
                    <a:pt x="646" y="43"/>
                    <a:pt x="646" y="38"/>
                  </a:cubicBezTo>
                  <a:cubicBezTo>
                    <a:pt x="646" y="32"/>
                    <a:pt x="650" y="28"/>
                    <a:pt x="655" y="28"/>
                  </a:cubicBezTo>
                  <a:cubicBezTo>
                    <a:pt x="661" y="28"/>
                    <a:pt x="665" y="32"/>
                    <a:pt x="665" y="38"/>
                  </a:cubicBezTo>
                  <a:cubicBezTo>
                    <a:pt x="665" y="43"/>
                    <a:pt x="661" y="48"/>
                    <a:pt x="655" y="48"/>
                  </a:cubicBezTo>
                  <a:close/>
                  <a:moveTo>
                    <a:pt x="1414" y="50"/>
                  </a:moveTo>
                  <a:cubicBezTo>
                    <a:pt x="1409" y="50"/>
                    <a:pt x="1404" y="46"/>
                    <a:pt x="1404" y="41"/>
                  </a:cubicBezTo>
                  <a:cubicBezTo>
                    <a:pt x="1404" y="35"/>
                    <a:pt x="1409" y="31"/>
                    <a:pt x="1414" y="31"/>
                  </a:cubicBezTo>
                  <a:cubicBezTo>
                    <a:pt x="1419" y="31"/>
                    <a:pt x="1424" y="35"/>
                    <a:pt x="1424" y="41"/>
                  </a:cubicBezTo>
                  <a:cubicBezTo>
                    <a:pt x="1424" y="46"/>
                    <a:pt x="1419" y="50"/>
                    <a:pt x="1414" y="5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87" name="Freeform 546"/>
            <p:cNvSpPr>
              <a:spLocks/>
            </p:cNvSpPr>
            <p:nvPr/>
          </p:nvSpPr>
          <p:spPr bwMode="auto">
            <a:xfrm>
              <a:off x="6992982" y="6285677"/>
              <a:ext cx="3610600" cy="456765"/>
            </a:xfrm>
            <a:custGeom>
              <a:avLst/>
              <a:gdLst>
                <a:gd name="T0" fmla="*/ 1716 w 1716"/>
                <a:gd name="T1" fmla="*/ 196 h 196"/>
                <a:gd name="T2" fmla="*/ 1716 w 1716"/>
                <a:gd name="T3" fmla="*/ 165 h 196"/>
                <a:gd name="T4" fmla="*/ 1645 w 1716"/>
                <a:gd name="T5" fmla="*/ 165 h 196"/>
                <a:gd name="T6" fmla="*/ 1645 w 1716"/>
                <a:gd name="T7" fmla="*/ 174 h 196"/>
                <a:gd name="T8" fmla="*/ 1640 w 1716"/>
                <a:gd name="T9" fmla="*/ 174 h 196"/>
                <a:gd name="T10" fmla="*/ 1604 w 1716"/>
                <a:gd name="T11" fmla="*/ 138 h 196"/>
                <a:gd name="T12" fmla="*/ 1356 w 1716"/>
                <a:gd name="T13" fmla="*/ 138 h 196"/>
                <a:gd name="T14" fmla="*/ 1228 w 1716"/>
                <a:gd name="T15" fmla="*/ 0 h 196"/>
                <a:gd name="T16" fmla="*/ 841 w 1716"/>
                <a:gd name="T17" fmla="*/ 0 h 196"/>
                <a:gd name="T18" fmla="*/ 841 w 1716"/>
                <a:gd name="T19" fmla="*/ 77 h 196"/>
                <a:gd name="T20" fmla="*/ 818 w 1716"/>
                <a:gd name="T21" fmla="*/ 99 h 196"/>
                <a:gd name="T22" fmla="*/ 596 w 1716"/>
                <a:gd name="T23" fmla="*/ 99 h 196"/>
                <a:gd name="T24" fmla="*/ 531 w 1716"/>
                <a:gd name="T25" fmla="*/ 34 h 196"/>
                <a:gd name="T26" fmla="*/ 51 w 1716"/>
                <a:gd name="T27" fmla="*/ 34 h 196"/>
                <a:gd name="T28" fmla="*/ 51 w 1716"/>
                <a:gd name="T29" fmla="*/ 6 h 196"/>
                <a:gd name="T30" fmla="*/ 0 w 1716"/>
                <a:gd name="T31" fmla="*/ 6 h 196"/>
                <a:gd name="T32" fmla="*/ 0 w 1716"/>
                <a:gd name="T33" fmla="*/ 72 h 196"/>
                <a:gd name="T34" fmla="*/ 51 w 1716"/>
                <a:gd name="T35" fmla="*/ 72 h 196"/>
                <a:gd name="T36" fmla="*/ 51 w 1716"/>
                <a:gd name="T37" fmla="*/ 45 h 196"/>
                <a:gd name="T38" fmla="*/ 526 w 1716"/>
                <a:gd name="T39" fmla="*/ 45 h 196"/>
                <a:gd name="T40" fmla="*/ 591 w 1716"/>
                <a:gd name="T41" fmla="*/ 110 h 196"/>
                <a:gd name="T42" fmla="*/ 823 w 1716"/>
                <a:gd name="T43" fmla="*/ 110 h 196"/>
                <a:gd name="T44" fmla="*/ 852 w 1716"/>
                <a:gd name="T45" fmla="*/ 81 h 196"/>
                <a:gd name="T46" fmla="*/ 852 w 1716"/>
                <a:gd name="T47" fmla="*/ 11 h 196"/>
                <a:gd name="T48" fmla="*/ 1223 w 1716"/>
                <a:gd name="T49" fmla="*/ 11 h 196"/>
                <a:gd name="T50" fmla="*/ 1351 w 1716"/>
                <a:gd name="T51" fmla="*/ 149 h 196"/>
                <a:gd name="T52" fmla="*/ 1599 w 1716"/>
                <a:gd name="T53" fmla="*/ 149 h 196"/>
                <a:gd name="T54" fmla="*/ 1636 w 1716"/>
                <a:gd name="T55" fmla="*/ 185 h 196"/>
                <a:gd name="T56" fmla="*/ 1645 w 1716"/>
                <a:gd name="T57" fmla="*/ 185 h 196"/>
                <a:gd name="T58" fmla="*/ 1645 w 1716"/>
                <a:gd name="T59" fmla="*/ 196 h 196"/>
                <a:gd name="T60" fmla="*/ 1716 w 1716"/>
                <a:gd name="T61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6" h="196">
                  <a:moveTo>
                    <a:pt x="1716" y="196"/>
                  </a:moveTo>
                  <a:cubicBezTo>
                    <a:pt x="1716" y="165"/>
                    <a:pt x="1716" y="165"/>
                    <a:pt x="1716" y="165"/>
                  </a:cubicBezTo>
                  <a:cubicBezTo>
                    <a:pt x="1645" y="165"/>
                    <a:pt x="1645" y="165"/>
                    <a:pt x="1645" y="165"/>
                  </a:cubicBezTo>
                  <a:cubicBezTo>
                    <a:pt x="1645" y="174"/>
                    <a:pt x="1645" y="174"/>
                    <a:pt x="1645" y="174"/>
                  </a:cubicBezTo>
                  <a:cubicBezTo>
                    <a:pt x="1643" y="174"/>
                    <a:pt x="1641" y="174"/>
                    <a:pt x="1640" y="174"/>
                  </a:cubicBezTo>
                  <a:cubicBezTo>
                    <a:pt x="1637" y="171"/>
                    <a:pt x="1604" y="138"/>
                    <a:pt x="1604" y="138"/>
                  </a:cubicBezTo>
                  <a:cubicBezTo>
                    <a:pt x="1604" y="138"/>
                    <a:pt x="1361" y="138"/>
                    <a:pt x="1356" y="138"/>
                  </a:cubicBezTo>
                  <a:cubicBezTo>
                    <a:pt x="1353" y="134"/>
                    <a:pt x="1228" y="0"/>
                    <a:pt x="1228" y="0"/>
                  </a:cubicBezTo>
                  <a:cubicBezTo>
                    <a:pt x="841" y="0"/>
                    <a:pt x="841" y="0"/>
                    <a:pt x="841" y="0"/>
                  </a:cubicBezTo>
                  <a:cubicBezTo>
                    <a:pt x="841" y="0"/>
                    <a:pt x="841" y="72"/>
                    <a:pt x="841" y="77"/>
                  </a:cubicBezTo>
                  <a:cubicBezTo>
                    <a:pt x="838" y="79"/>
                    <a:pt x="821" y="97"/>
                    <a:pt x="818" y="99"/>
                  </a:cubicBezTo>
                  <a:cubicBezTo>
                    <a:pt x="814" y="99"/>
                    <a:pt x="600" y="99"/>
                    <a:pt x="596" y="99"/>
                  </a:cubicBezTo>
                  <a:cubicBezTo>
                    <a:pt x="593" y="96"/>
                    <a:pt x="531" y="34"/>
                    <a:pt x="53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111" y="45"/>
                    <a:pt x="522" y="45"/>
                    <a:pt x="526" y="45"/>
                  </a:cubicBezTo>
                  <a:cubicBezTo>
                    <a:pt x="529" y="48"/>
                    <a:pt x="591" y="110"/>
                    <a:pt x="591" y="110"/>
                  </a:cubicBezTo>
                  <a:cubicBezTo>
                    <a:pt x="823" y="110"/>
                    <a:pt x="823" y="110"/>
                    <a:pt x="823" y="110"/>
                  </a:cubicBezTo>
                  <a:cubicBezTo>
                    <a:pt x="852" y="81"/>
                    <a:pt x="852" y="81"/>
                    <a:pt x="852" y="81"/>
                  </a:cubicBezTo>
                  <a:cubicBezTo>
                    <a:pt x="852" y="81"/>
                    <a:pt x="852" y="20"/>
                    <a:pt x="852" y="11"/>
                  </a:cubicBezTo>
                  <a:cubicBezTo>
                    <a:pt x="862" y="11"/>
                    <a:pt x="1218" y="11"/>
                    <a:pt x="1223" y="11"/>
                  </a:cubicBezTo>
                  <a:cubicBezTo>
                    <a:pt x="1226" y="14"/>
                    <a:pt x="1351" y="149"/>
                    <a:pt x="1351" y="149"/>
                  </a:cubicBezTo>
                  <a:cubicBezTo>
                    <a:pt x="1351" y="149"/>
                    <a:pt x="1595" y="149"/>
                    <a:pt x="1599" y="149"/>
                  </a:cubicBezTo>
                  <a:cubicBezTo>
                    <a:pt x="1602" y="152"/>
                    <a:pt x="1636" y="185"/>
                    <a:pt x="1636" y="185"/>
                  </a:cubicBezTo>
                  <a:cubicBezTo>
                    <a:pt x="1645" y="185"/>
                    <a:pt x="1645" y="185"/>
                    <a:pt x="1645" y="185"/>
                  </a:cubicBezTo>
                  <a:cubicBezTo>
                    <a:pt x="1645" y="196"/>
                    <a:pt x="1645" y="196"/>
                    <a:pt x="1645" y="196"/>
                  </a:cubicBezTo>
                  <a:lnTo>
                    <a:pt x="1716" y="196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88" name="Freeform 547"/>
            <p:cNvSpPr>
              <a:spLocks/>
            </p:cNvSpPr>
            <p:nvPr/>
          </p:nvSpPr>
          <p:spPr bwMode="auto">
            <a:xfrm>
              <a:off x="8579404" y="6222677"/>
              <a:ext cx="2024178" cy="352418"/>
            </a:xfrm>
            <a:custGeom>
              <a:avLst/>
              <a:gdLst>
                <a:gd name="T0" fmla="*/ 962 w 962"/>
                <a:gd name="T1" fmla="*/ 119 h 151"/>
                <a:gd name="T2" fmla="*/ 891 w 962"/>
                <a:gd name="T3" fmla="*/ 119 h 151"/>
                <a:gd name="T4" fmla="*/ 891 w 962"/>
                <a:gd name="T5" fmla="*/ 131 h 151"/>
                <a:gd name="T6" fmla="*/ 621 w 962"/>
                <a:gd name="T7" fmla="*/ 131 h 151"/>
                <a:gd name="T8" fmla="*/ 497 w 962"/>
                <a:gd name="T9" fmla="*/ 0 h 151"/>
                <a:gd name="T10" fmla="*/ 61 w 962"/>
                <a:gd name="T11" fmla="*/ 0 h 151"/>
                <a:gd name="T12" fmla="*/ 61 w 962"/>
                <a:gd name="T13" fmla="*/ 61 h 151"/>
                <a:gd name="T14" fmla="*/ 52 w 962"/>
                <a:gd name="T15" fmla="*/ 61 h 151"/>
                <a:gd name="T16" fmla="*/ 52 w 962"/>
                <a:gd name="T17" fmla="*/ 31 h 151"/>
                <a:gd name="T18" fmla="*/ 0 w 962"/>
                <a:gd name="T19" fmla="*/ 31 h 151"/>
                <a:gd name="T20" fmla="*/ 0 w 962"/>
                <a:gd name="T21" fmla="*/ 99 h 151"/>
                <a:gd name="T22" fmla="*/ 52 w 962"/>
                <a:gd name="T23" fmla="*/ 99 h 151"/>
                <a:gd name="T24" fmla="*/ 52 w 962"/>
                <a:gd name="T25" fmla="*/ 72 h 151"/>
                <a:gd name="T26" fmla="*/ 72 w 962"/>
                <a:gd name="T27" fmla="*/ 72 h 151"/>
                <a:gd name="T28" fmla="*/ 72 w 962"/>
                <a:gd name="T29" fmla="*/ 11 h 151"/>
                <a:gd name="T30" fmla="*/ 492 w 962"/>
                <a:gd name="T31" fmla="*/ 11 h 151"/>
                <a:gd name="T32" fmla="*/ 617 w 962"/>
                <a:gd name="T33" fmla="*/ 142 h 151"/>
                <a:gd name="T34" fmla="*/ 891 w 962"/>
                <a:gd name="T35" fmla="*/ 142 h 151"/>
                <a:gd name="T36" fmla="*/ 891 w 962"/>
                <a:gd name="T37" fmla="*/ 151 h 151"/>
                <a:gd name="T38" fmla="*/ 962 w 962"/>
                <a:gd name="T39" fmla="*/ 151 h 151"/>
                <a:gd name="T40" fmla="*/ 962 w 962"/>
                <a:gd name="T41" fmla="*/ 11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2" h="151">
                  <a:moveTo>
                    <a:pt x="962" y="119"/>
                  </a:moveTo>
                  <a:cubicBezTo>
                    <a:pt x="891" y="119"/>
                    <a:pt x="891" y="119"/>
                    <a:pt x="891" y="119"/>
                  </a:cubicBezTo>
                  <a:cubicBezTo>
                    <a:pt x="891" y="131"/>
                    <a:pt x="891" y="131"/>
                    <a:pt x="891" y="131"/>
                  </a:cubicBezTo>
                  <a:cubicBezTo>
                    <a:pt x="855" y="131"/>
                    <a:pt x="626" y="131"/>
                    <a:pt x="621" y="131"/>
                  </a:cubicBezTo>
                  <a:cubicBezTo>
                    <a:pt x="618" y="127"/>
                    <a:pt x="497" y="0"/>
                    <a:pt x="497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52"/>
                    <a:pt x="61" y="61"/>
                  </a:cubicBezTo>
                  <a:cubicBezTo>
                    <a:pt x="59" y="61"/>
                    <a:pt x="56" y="61"/>
                    <a:pt x="52" y="6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2"/>
                    <a:pt x="72" y="20"/>
                    <a:pt x="72" y="11"/>
                  </a:cubicBezTo>
                  <a:cubicBezTo>
                    <a:pt x="82" y="11"/>
                    <a:pt x="487" y="11"/>
                    <a:pt x="492" y="11"/>
                  </a:cubicBezTo>
                  <a:cubicBezTo>
                    <a:pt x="495" y="15"/>
                    <a:pt x="617" y="142"/>
                    <a:pt x="617" y="142"/>
                  </a:cubicBezTo>
                  <a:cubicBezTo>
                    <a:pt x="891" y="142"/>
                    <a:pt x="891" y="142"/>
                    <a:pt x="891" y="142"/>
                  </a:cubicBezTo>
                  <a:cubicBezTo>
                    <a:pt x="891" y="151"/>
                    <a:pt x="891" y="151"/>
                    <a:pt x="891" y="151"/>
                  </a:cubicBezTo>
                  <a:cubicBezTo>
                    <a:pt x="962" y="151"/>
                    <a:pt x="962" y="151"/>
                    <a:pt x="962" y="151"/>
                  </a:cubicBezTo>
                  <a:lnTo>
                    <a:pt x="962" y="119"/>
                  </a:ln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89" name="Freeform 548"/>
            <p:cNvSpPr>
              <a:spLocks noEditPoints="1"/>
            </p:cNvSpPr>
            <p:nvPr/>
          </p:nvSpPr>
          <p:spPr bwMode="auto">
            <a:xfrm>
              <a:off x="8676387" y="5625140"/>
              <a:ext cx="1927196" cy="634943"/>
            </a:xfrm>
            <a:custGeom>
              <a:avLst/>
              <a:gdLst>
                <a:gd name="T0" fmla="*/ 88 w 916"/>
                <a:gd name="T1" fmla="*/ 44 h 273"/>
                <a:gd name="T2" fmla="*/ 44 w 916"/>
                <a:gd name="T3" fmla="*/ 0 h 273"/>
                <a:gd name="T4" fmla="*/ 0 w 916"/>
                <a:gd name="T5" fmla="*/ 44 h 273"/>
                <a:gd name="T6" fmla="*/ 38 w 916"/>
                <a:gd name="T7" fmla="*/ 88 h 273"/>
                <a:gd name="T8" fmla="*/ 38 w 916"/>
                <a:gd name="T9" fmla="*/ 192 h 273"/>
                <a:gd name="T10" fmla="*/ 776 w 916"/>
                <a:gd name="T11" fmla="*/ 192 h 273"/>
                <a:gd name="T12" fmla="*/ 845 w 916"/>
                <a:gd name="T13" fmla="*/ 261 h 273"/>
                <a:gd name="T14" fmla="*/ 845 w 916"/>
                <a:gd name="T15" fmla="*/ 273 h 273"/>
                <a:gd name="T16" fmla="*/ 916 w 916"/>
                <a:gd name="T17" fmla="*/ 273 h 273"/>
                <a:gd name="T18" fmla="*/ 916 w 916"/>
                <a:gd name="T19" fmla="*/ 242 h 273"/>
                <a:gd name="T20" fmla="*/ 845 w 916"/>
                <a:gd name="T21" fmla="*/ 242 h 273"/>
                <a:gd name="T22" fmla="*/ 845 w 916"/>
                <a:gd name="T23" fmla="*/ 246 h 273"/>
                <a:gd name="T24" fmla="*/ 781 w 916"/>
                <a:gd name="T25" fmla="*/ 181 h 273"/>
                <a:gd name="T26" fmla="*/ 49 w 916"/>
                <a:gd name="T27" fmla="*/ 181 h 273"/>
                <a:gd name="T28" fmla="*/ 49 w 916"/>
                <a:gd name="T29" fmla="*/ 88 h 273"/>
                <a:gd name="T30" fmla="*/ 88 w 916"/>
                <a:gd name="T31" fmla="*/ 44 h 273"/>
                <a:gd name="T32" fmla="*/ 44 w 916"/>
                <a:gd name="T33" fmla="*/ 72 h 273"/>
                <a:gd name="T34" fmla="*/ 16 w 916"/>
                <a:gd name="T35" fmla="*/ 44 h 273"/>
                <a:gd name="T36" fmla="*/ 44 w 916"/>
                <a:gd name="T37" fmla="*/ 16 h 273"/>
                <a:gd name="T38" fmla="*/ 72 w 916"/>
                <a:gd name="T39" fmla="*/ 44 h 273"/>
                <a:gd name="T40" fmla="*/ 44 w 916"/>
                <a:gd name="T41" fmla="*/ 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6" h="273">
                  <a:moveTo>
                    <a:pt x="88" y="44"/>
                  </a:moveTo>
                  <a:cubicBezTo>
                    <a:pt x="88" y="20"/>
                    <a:pt x="68" y="0"/>
                    <a:pt x="44" y="0"/>
                  </a:cubicBezTo>
                  <a:cubicBezTo>
                    <a:pt x="19" y="0"/>
                    <a:pt x="0" y="20"/>
                    <a:pt x="0" y="44"/>
                  </a:cubicBezTo>
                  <a:cubicBezTo>
                    <a:pt x="0" y="67"/>
                    <a:pt x="16" y="85"/>
                    <a:pt x="38" y="88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772" y="192"/>
                    <a:pt x="776" y="192"/>
                  </a:cubicBezTo>
                  <a:cubicBezTo>
                    <a:pt x="779" y="195"/>
                    <a:pt x="831" y="247"/>
                    <a:pt x="845" y="261"/>
                  </a:cubicBezTo>
                  <a:cubicBezTo>
                    <a:pt x="845" y="273"/>
                    <a:pt x="845" y="273"/>
                    <a:pt x="845" y="273"/>
                  </a:cubicBezTo>
                  <a:cubicBezTo>
                    <a:pt x="916" y="273"/>
                    <a:pt x="916" y="273"/>
                    <a:pt x="916" y="273"/>
                  </a:cubicBezTo>
                  <a:cubicBezTo>
                    <a:pt x="916" y="242"/>
                    <a:pt x="916" y="242"/>
                    <a:pt x="916" y="242"/>
                  </a:cubicBezTo>
                  <a:cubicBezTo>
                    <a:pt x="845" y="242"/>
                    <a:pt x="845" y="242"/>
                    <a:pt x="845" y="242"/>
                  </a:cubicBezTo>
                  <a:cubicBezTo>
                    <a:pt x="845" y="246"/>
                    <a:pt x="845" y="246"/>
                    <a:pt x="845" y="246"/>
                  </a:cubicBezTo>
                  <a:cubicBezTo>
                    <a:pt x="781" y="181"/>
                    <a:pt x="781" y="181"/>
                    <a:pt x="781" y="181"/>
                  </a:cubicBezTo>
                  <a:cubicBezTo>
                    <a:pt x="781" y="181"/>
                    <a:pt x="60" y="181"/>
                    <a:pt x="49" y="181"/>
                  </a:cubicBezTo>
                  <a:cubicBezTo>
                    <a:pt x="49" y="173"/>
                    <a:pt x="49" y="108"/>
                    <a:pt x="49" y="88"/>
                  </a:cubicBezTo>
                  <a:cubicBezTo>
                    <a:pt x="71" y="86"/>
                    <a:pt x="88" y="67"/>
                    <a:pt x="88" y="44"/>
                  </a:cubicBezTo>
                  <a:close/>
                  <a:moveTo>
                    <a:pt x="44" y="72"/>
                  </a:moveTo>
                  <a:cubicBezTo>
                    <a:pt x="29" y="72"/>
                    <a:pt x="16" y="59"/>
                    <a:pt x="16" y="44"/>
                  </a:cubicBezTo>
                  <a:cubicBezTo>
                    <a:pt x="16" y="29"/>
                    <a:pt x="29" y="16"/>
                    <a:pt x="44" y="16"/>
                  </a:cubicBezTo>
                  <a:cubicBezTo>
                    <a:pt x="59" y="16"/>
                    <a:pt x="72" y="29"/>
                    <a:pt x="72" y="44"/>
                  </a:cubicBezTo>
                  <a:cubicBezTo>
                    <a:pt x="72" y="59"/>
                    <a:pt x="59" y="72"/>
                    <a:pt x="44" y="7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0" name="Freeform 549"/>
            <p:cNvSpPr>
              <a:spLocks noEditPoints="1"/>
            </p:cNvSpPr>
            <p:nvPr/>
          </p:nvSpPr>
          <p:spPr bwMode="auto">
            <a:xfrm>
              <a:off x="8937083" y="5625140"/>
              <a:ext cx="1666499" cy="469563"/>
            </a:xfrm>
            <a:custGeom>
              <a:avLst/>
              <a:gdLst>
                <a:gd name="T0" fmla="*/ 89 w 792"/>
                <a:gd name="T1" fmla="*/ 44 h 202"/>
                <a:gd name="T2" fmla="*/ 45 w 792"/>
                <a:gd name="T3" fmla="*/ 0 h 202"/>
                <a:gd name="T4" fmla="*/ 0 w 792"/>
                <a:gd name="T5" fmla="*/ 44 h 202"/>
                <a:gd name="T6" fmla="*/ 40 w 792"/>
                <a:gd name="T7" fmla="*/ 88 h 202"/>
                <a:gd name="T8" fmla="*/ 40 w 792"/>
                <a:gd name="T9" fmla="*/ 148 h 202"/>
                <a:gd name="T10" fmla="*/ 675 w 792"/>
                <a:gd name="T11" fmla="*/ 148 h 202"/>
                <a:gd name="T12" fmla="*/ 721 w 792"/>
                <a:gd name="T13" fmla="*/ 194 h 202"/>
                <a:gd name="T14" fmla="*/ 721 w 792"/>
                <a:gd name="T15" fmla="*/ 193 h 202"/>
                <a:gd name="T16" fmla="*/ 721 w 792"/>
                <a:gd name="T17" fmla="*/ 202 h 202"/>
                <a:gd name="T18" fmla="*/ 792 w 792"/>
                <a:gd name="T19" fmla="*/ 202 h 202"/>
                <a:gd name="T20" fmla="*/ 792 w 792"/>
                <a:gd name="T21" fmla="*/ 170 h 202"/>
                <a:gd name="T22" fmla="*/ 721 w 792"/>
                <a:gd name="T23" fmla="*/ 170 h 202"/>
                <a:gd name="T24" fmla="*/ 721 w 792"/>
                <a:gd name="T25" fmla="*/ 178 h 202"/>
                <a:gd name="T26" fmla="*/ 680 w 792"/>
                <a:gd name="T27" fmla="*/ 137 h 202"/>
                <a:gd name="T28" fmla="*/ 51 w 792"/>
                <a:gd name="T29" fmla="*/ 137 h 202"/>
                <a:gd name="T30" fmla="*/ 51 w 792"/>
                <a:gd name="T31" fmla="*/ 88 h 202"/>
                <a:gd name="T32" fmla="*/ 89 w 792"/>
                <a:gd name="T33" fmla="*/ 44 h 202"/>
                <a:gd name="T34" fmla="*/ 45 w 792"/>
                <a:gd name="T35" fmla="*/ 72 h 202"/>
                <a:gd name="T36" fmla="*/ 17 w 792"/>
                <a:gd name="T37" fmla="*/ 44 h 202"/>
                <a:gd name="T38" fmla="*/ 45 w 792"/>
                <a:gd name="T39" fmla="*/ 16 h 202"/>
                <a:gd name="T40" fmla="*/ 72 w 792"/>
                <a:gd name="T41" fmla="*/ 44 h 202"/>
                <a:gd name="T42" fmla="*/ 45 w 792"/>
                <a:gd name="T43" fmla="*/ 7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2" h="202">
                  <a:moveTo>
                    <a:pt x="89" y="44"/>
                  </a:moveTo>
                  <a:cubicBezTo>
                    <a:pt x="89" y="20"/>
                    <a:pt x="69" y="0"/>
                    <a:pt x="45" y="0"/>
                  </a:cubicBezTo>
                  <a:cubicBezTo>
                    <a:pt x="20" y="0"/>
                    <a:pt x="0" y="20"/>
                    <a:pt x="0" y="44"/>
                  </a:cubicBezTo>
                  <a:cubicBezTo>
                    <a:pt x="0" y="67"/>
                    <a:pt x="18" y="86"/>
                    <a:pt x="40" y="88"/>
                  </a:cubicBezTo>
                  <a:cubicBezTo>
                    <a:pt x="40" y="148"/>
                    <a:pt x="40" y="148"/>
                    <a:pt x="40" y="148"/>
                  </a:cubicBezTo>
                  <a:cubicBezTo>
                    <a:pt x="40" y="148"/>
                    <a:pt x="671" y="148"/>
                    <a:pt x="675" y="148"/>
                  </a:cubicBezTo>
                  <a:cubicBezTo>
                    <a:pt x="678" y="151"/>
                    <a:pt x="721" y="194"/>
                    <a:pt x="721" y="194"/>
                  </a:cubicBezTo>
                  <a:cubicBezTo>
                    <a:pt x="721" y="193"/>
                    <a:pt x="721" y="193"/>
                    <a:pt x="721" y="193"/>
                  </a:cubicBezTo>
                  <a:cubicBezTo>
                    <a:pt x="721" y="202"/>
                    <a:pt x="721" y="202"/>
                    <a:pt x="721" y="202"/>
                  </a:cubicBezTo>
                  <a:cubicBezTo>
                    <a:pt x="792" y="202"/>
                    <a:pt x="792" y="202"/>
                    <a:pt x="792" y="202"/>
                  </a:cubicBezTo>
                  <a:cubicBezTo>
                    <a:pt x="792" y="170"/>
                    <a:pt x="792" y="170"/>
                    <a:pt x="792" y="170"/>
                  </a:cubicBezTo>
                  <a:cubicBezTo>
                    <a:pt x="721" y="170"/>
                    <a:pt x="721" y="170"/>
                    <a:pt x="721" y="170"/>
                  </a:cubicBezTo>
                  <a:cubicBezTo>
                    <a:pt x="721" y="178"/>
                    <a:pt x="721" y="178"/>
                    <a:pt x="721" y="178"/>
                  </a:cubicBezTo>
                  <a:cubicBezTo>
                    <a:pt x="680" y="137"/>
                    <a:pt x="680" y="137"/>
                    <a:pt x="680" y="137"/>
                  </a:cubicBezTo>
                  <a:cubicBezTo>
                    <a:pt x="680" y="137"/>
                    <a:pt x="61" y="137"/>
                    <a:pt x="51" y="137"/>
                  </a:cubicBezTo>
                  <a:cubicBezTo>
                    <a:pt x="51" y="131"/>
                    <a:pt x="51" y="102"/>
                    <a:pt x="51" y="88"/>
                  </a:cubicBezTo>
                  <a:cubicBezTo>
                    <a:pt x="72" y="85"/>
                    <a:pt x="89" y="67"/>
                    <a:pt x="89" y="44"/>
                  </a:cubicBezTo>
                  <a:close/>
                  <a:moveTo>
                    <a:pt x="45" y="72"/>
                  </a:moveTo>
                  <a:cubicBezTo>
                    <a:pt x="29" y="72"/>
                    <a:pt x="17" y="59"/>
                    <a:pt x="17" y="44"/>
                  </a:cubicBezTo>
                  <a:cubicBezTo>
                    <a:pt x="17" y="29"/>
                    <a:pt x="29" y="16"/>
                    <a:pt x="45" y="16"/>
                  </a:cubicBezTo>
                  <a:cubicBezTo>
                    <a:pt x="60" y="16"/>
                    <a:pt x="72" y="29"/>
                    <a:pt x="72" y="44"/>
                  </a:cubicBezTo>
                  <a:cubicBezTo>
                    <a:pt x="72" y="59"/>
                    <a:pt x="60" y="72"/>
                    <a:pt x="45" y="72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1" name="Freeform 550"/>
            <p:cNvSpPr>
              <a:spLocks noEditPoints="1"/>
            </p:cNvSpPr>
            <p:nvPr/>
          </p:nvSpPr>
          <p:spPr bwMode="auto">
            <a:xfrm>
              <a:off x="9686252" y="5444993"/>
              <a:ext cx="917331" cy="482360"/>
            </a:xfrm>
            <a:custGeom>
              <a:avLst/>
              <a:gdLst>
                <a:gd name="T0" fmla="*/ 52 w 436"/>
                <a:gd name="T1" fmla="*/ 0 h 207"/>
                <a:gd name="T2" fmla="*/ 0 w 436"/>
                <a:gd name="T3" fmla="*/ 52 h 207"/>
                <a:gd name="T4" fmla="*/ 0 w 436"/>
                <a:gd name="T5" fmla="*/ 198 h 207"/>
                <a:gd name="T6" fmla="*/ 365 w 436"/>
                <a:gd name="T7" fmla="*/ 198 h 207"/>
                <a:gd name="T8" fmla="*/ 365 w 436"/>
                <a:gd name="T9" fmla="*/ 207 h 207"/>
                <a:gd name="T10" fmla="*/ 436 w 436"/>
                <a:gd name="T11" fmla="*/ 207 h 207"/>
                <a:gd name="T12" fmla="*/ 436 w 436"/>
                <a:gd name="T13" fmla="*/ 175 h 207"/>
                <a:gd name="T14" fmla="*/ 365 w 436"/>
                <a:gd name="T15" fmla="*/ 175 h 207"/>
                <a:gd name="T16" fmla="*/ 365 w 436"/>
                <a:gd name="T17" fmla="*/ 187 h 207"/>
                <a:gd name="T18" fmla="*/ 11 w 436"/>
                <a:gd name="T19" fmla="*/ 187 h 207"/>
                <a:gd name="T20" fmla="*/ 11 w 436"/>
                <a:gd name="T21" fmla="*/ 57 h 207"/>
                <a:gd name="T22" fmla="*/ 64 w 436"/>
                <a:gd name="T23" fmla="*/ 4 h 207"/>
                <a:gd name="T24" fmla="*/ 64 w 436"/>
                <a:gd name="T25" fmla="*/ 77 h 207"/>
                <a:gd name="T26" fmla="*/ 25 w 436"/>
                <a:gd name="T27" fmla="*/ 121 h 207"/>
                <a:gd name="T28" fmla="*/ 69 w 436"/>
                <a:gd name="T29" fmla="*/ 166 h 207"/>
                <a:gd name="T30" fmla="*/ 114 w 436"/>
                <a:gd name="T31" fmla="*/ 121 h 207"/>
                <a:gd name="T32" fmla="*/ 75 w 436"/>
                <a:gd name="T33" fmla="*/ 77 h 207"/>
                <a:gd name="T34" fmla="*/ 75 w 436"/>
                <a:gd name="T35" fmla="*/ 0 h 207"/>
                <a:gd name="T36" fmla="*/ 52 w 436"/>
                <a:gd name="T37" fmla="*/ 0 h 207"/>
                <a:gd name="T38" fmla="*/ 97 w 436"/>
                <a:gd name="T39" fmla="*/ 121 h 207"/>
                <a:gd name="T40" fmla="*/ 69 w 436"/>
                <a:gd name="T41" fmla="*/ 149 h 207"/>
                <a:gd name="T42" fmla="*/ 41 w 436"/>
                <a:gd name="T43" fmla="*/ 121 h 207"/>
                <a:gd name="T44" fmla="*/ 69 w 436"/>
                <a:gd name="T45" fmla="*/ 93 h 207"/>
                <a:gd name="T46" fmla="*/ 97 w 436"/>
                <a:gd name="T47" fmla="*/ 12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6" h="207">
                  <a:moveTo>
                    <a:pt x="52" y="0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365" y="198"/>
                    <a:pt x="365" y="198"/>
                    <a:pt x="365" y="198"/>
                  </a:cubicBezTo>
                  <a:cubicBezTo>
                    <a:pt x="365" y="207"/>
                    <a:pt x="365" y="207"/>
                    <a:pt x="36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436" y="175"/>
                    <a:pt x="436" y="175"/>
                    <a:pt x="436" y="175"/>
                  </a:cubicBezTo>
                  <a:cubicBezTo>
                    <a:pt x="365" y="175"/>
                    <a:pt x="365" y="175"/>
                    <a:pt x="365" y="175"/>
                  </a:cubicBezTo>
                  <a:cubicBezTo>
                    <a:pt x="365" y="187"/>
                    <a:pt x="365" y="187"/>
                    <a:pt x="365" y="187"/>
                  </a:cubicBezTo>
                  <a:cubicBezTo>
                    <a:pt x="328" y="187"/>
                    <a:pt x="21" y="187"/>
                    <a:pt x="11" y="187"/>
                  </a:cubicBezTo>
                  <a:cubicBezTo>
                    <a:pt x="11" y="177"/>
                    <a:pt x="11" y="61"/>
                    <a:pt x="11" y="57"/>
                  </a:cubicBezTo>
                  <a:cubicBezTo>
                    <a:pt x="13" y="54"/>
                    <a:pt x="49" y="18"/>
                    <a:pt x="64" y="4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42" y="80"/>
                    <a:pt x="25" y="99"/>
                    <a:pt x="25" y="121"/>
                  </a:cubicBezTo>
                  <a:cubicBezTo>
                    <a:pt x="25" y="146"/>
                    <a:pt x="45" y="166"/>
                    <a:pt x="69" y="166"/>
                  </a:cubicBezTo>
                  <a:cubicBezTo>
                    <a:pt x="94" y="166"/>
                    <a:pt x="114" y="146"/>
                    <a:pt x="114" y="121"/>
                  </a:cubicBezTo>
                  <a:cubicBezTo>
                    <a:pt x="114" y="99"/>
                    <a:pt x="97" y="80"/>
                    <a:pt x="75" y="77"/>
                  </a:cubicBezTo>
                  <a:cubicBezTo>
                    <a:pt x="75" y="0"/>
                    <a:pt x="75" y="0"/>
                    <a:pt x="75" y="0"/>
                  </a:cubicBezTo>
                  <a:lnTo>
                    <a:pt x="52" y="0"/>
                  </a:lnTo>
                  <a:close/>
                  <a:moveTo>
                    <a:pt x="97" y="121"/>
                  </a:moveTo>
                  <a:cubicBezTo>
                    <a:pt x="97" y="136"/>
                    <a:pt x="84" y="149"/>
                    <a:pt x="69" y="149"/>
                  </a:cubicBezTo>
                  <a:cubicBezTo>
                    <a:pt x="54" y="149"/>
                    <a:pt x="41" y="136"/>
                    <a:pt x="41" y="121"/>
                  </a:cubicBezTo>
                  <a:cubicBezTo>
                    <a:pt x="41" y="106"/>
                    <a:pt x="54" y="93"/>
                    <a:pt x="69" y="93"/>
                  </a:cubicBezTo>
                  <a:cubicBezTo>
                    <a:pt x="84" y="93"/>
                    <a:pt x="97" y="106"/>
                    <a:pt x="97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2" name="Freeform 551"/>
            <p:cNvSpPr>
              <a:spLocks noEditPoints="1"/>
            </p:cNvSpPr>
            <p:nvPr/>
          </p:nvSpPr>
          <p:spPr bwMode="auto">
            <a:xfrm>
              <a:off x="10001222" y="5444993"/>
              <a:ext cx="187736" cy="386872"/>
            </a:xfrm>
            <a:custGeom>
              <a:avLst/>
              <a:gdLst>
                <a:gd name="T0" fmla="*/ 39 w 89"/>
                <a:gd name="T1" fmla="*/ 0 h 166"/>
                <a:gd name="T2" fmla="*/ 39 w 89"/>
                <a:gd name="T3" fmla="*/ 77 h 166"/>
                <a:gd name="T4" fmla="*/ 0 w 89"/>
                <a:gd name="T5" fmla="*/ 121 h 166"/>
                <a:gd name="T6" fmla="*/ 44 w 89"/>
                <a:gd name="T7" fmla="*/ 166 h 166"/>
                <a:gd name="T8" fmla="*/ 89 w 89"/>
                <a:gd name="T9" fmla="*/ 121 h 166"/>
                <a:gd name="T10" fmla="*/ 50 w 89"/>
                <a:gd name="T11" fmla="*/ 77 h 166"/>
                <a:gd name="T12" fmla="*/ 50 w 89"/>
                <a:gd name="T13" fmla="*/ 0 h 166"/>
                <a:gd name="T14" fmla="*/ 39 w 89"/>
                <a:gd name="T15" fmla="*/ 0 h 166"/>
                <a:gd name="T16" fmla="*/ 72 w 89"/>
                <a:gd name="T17" fmla="*/ 121 h 166"/>
                <a:gd name="T18" fmla="*/ 44 w 89"/>
                <a:gd name="T19" fmla="*/ 149 h 166"/>
                <a:gd name="T20" fmla="*/ 17 w 89"/>
                <a:gd name="T21" fmla="*/ 121 h 166"/>
                <a:gd name="T22" fmla="*/ 44 w 89"/>
                <a:gd name="T23" fmla="*/ 93 h 166"/>
                <a:gd name="T24" fmla="*/ 72 w 89"/>
                <a:gd name="T25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166">
                  <a:moveTo>
                    <a:pt x="39" y="0"/>
                  </a:moveTo>
                  <a:cubicBezTo>
                    <a:pt x="39" y="77"/>
                    <a:pt x="39" y="77"/>
                    <a:pt x="39" y="77"/>
                  </a:cubicBezTo>
                  <a:cubicBezTo>
                    <a:pt x="17" y="80"/>
                    <a:pt x="0" y="99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9" y="146"/>
                    <a:pt x="89" y="121"/>
                  </a:cubicBezTo>
                  <a:cubicBezTo>
                    <a:pt x="89" y="99"/>
                    <a:pt x="72" y="80"/>
                    <a:pt x="50" y="77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39" y="0"/>
                  </a:lnTo>
                  <a:close/>
                  <a:moveTo>
                    <a:pt x="72" y="121"/>
                  </a:moveTo>
                  <a:cubicBezTo>
                    <a:pt x="72" y="136"/>
                    <a:pt x="60" y="149"/>
                    <a:pt x="44" y="149"/>
                  </a:cubicBezTo>
                  <a:cubicBezTo>
                    <a:pt x="29" y="149"/>
                    <a:pt x="17" y="136"/>
                    <a:pt x="17" y="121"/>
                  </a:cubicBezTo>
                  <a:cubicBezTo>
                    <a:pt x="17" y="106"/>
                    <a:pt x="29" y="93"/>
                    <a:pt x="44" y="93"/>
                  </a:cubicBezTo>
                  <a:cubicBezTo>
                    <a:pt x="60" y="93"/>
                    <a:pt x="72" y="106"/>
                    <a:pt x="72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3" name="Freeform 552"/>
            <p:cNvSpPr>
              <a:spLocks noEditPoints="1"/>
            </p:cNvSpPr>
            <p:nvPr/>
          </p:nvSpPr>
          <p:spPr bwMode="auto">
            <a:xfrm>
              <a:off x="6854181" y="5559184"/>
              <a:ext cx="681548" cy="347497"/>
            </a:xfrm>
            <a:custGeom>
              <a:avLst/>
              <a:gdLst>
                <a:gd name="T0" fmla="*/ 280 w 324"/>
                <a:gd name="T1" fmla="*/ 28 h 149"/>
                <a:gd name="T2" fmla="*/ 236 w 324"/>
                <a:gd name="T3" fmla="*/ 72 h 149"/>
                <a:gd name="T4" fmla="*/ 276 w 324"/>
                <a:gd name="T5" fmla="*/ 116 h 149"/>
                <a:gd name="T6" fmla="*/ 276 w 324"/>
                <a:gd name="T7" fmla="*/ 138 h 149"/>
                <a:gd name="T8" fmla="*/ 96 w 324"/>
                <a:gd name="T9" fmla="*/ 138 h 149"/>
                <a:gd name="T10" fmla="*/ 96 w 324"/>
                <a:gd name="T11" fmla="*/ 0 h 149"/>
                <a:gd name="T12" fmla="*/ 0 w 324"/>
                <a:gd name="T13" fmla="*/ 0 h 149"/>
                <a:gd name="T14" fmla="*/ 0 w 324"/>
                <a:gd name="T15" fmla="*/ 11 h 149"/>
                <a:gd name="T16" fmla="*/ 85 w 324"/>
                <a:gd name="T17" fmla="*/ 11 h 149"/>
                <a:gd name="T18" fmla="*/ 85 w 324"/>
                <a:gd name="T19" fmla="*/ 149 h 149"/>
                <a:gd name="T20" fmla="*/ 287 w 324"/>
                <a:gd name="T21" fmla="*/ 149 h 149"/>
                <a:gd name="T22" fmla="*/ 287 w 324"/>
                <a:gd name="T23" fmla="*/ 116 h 149"/>
                <a:gd name="T24" fmla="*/ 324 w 324"/>
                <a:gd name="T25" fmla="*/ 72 h 149"/>
                <a:gd name="T26" fmla="*/ 280 w 324"/>
                <a:gd name="T27" fmla="*/ 28 h 149"/>
                <a:gd name="T28" fmla="*/ 280 w 324"/>
                <a:gd name="T29" fmla="*/ 100 h 149"/>
                <a:gd name="T30" fmla="*/ 252 w 324"/>
                <a:gd name="T31" fmla="*/ 72 h 149"/>
                <a:gd name="T32" fmla="*/ 280 w 324"/>
                <a:gd name="T33" fmla="*/ 44 h 149"/>
                <a:gd name="T34" fmla="*/ 308 w 324"/>
                <a:gd name="T35" fmla="*/ 72 h 149"/>
                <a:gd name="T36" fmla="*/ 280 w 324"/>
                <a:gd name="T37" fmla="*/ 10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4" h="149">
                  <a:moveTo>
                    <a:pt x="280" y="28"/>
                  </a:moveTo>
                  <a:cubicBezTo>
                    <a:pt x="256" y="28"/>
                    <a:pt x="236" y="48"/>
                    <a:pt x="236" y="72"/>
                  </a:cubicBezTo>
                  <a:cubicBezTo>
                    <a:pt x="236" y="95"/>
                    <a:pt x="253" y="114"/>
                    <a:pt x="276" y="116"/>
                  </a:cubicBezTo>
                  <a:cubicBezTo>
                    <a:pt x="276" y="123"/>
                    <a:pt x="276" y="133"/>
                    <a:pt x="276" y="138"/>
                  </a:cubicBezTo>
                  <a:cubicBezTo>
                    <a:pt x="266" y="138"/>
                    <a:pt x="106" y="138"/>
                    <a:pt x="96" y="138"/>
                  </a:cubicBezTo>
                  <a:cubicBezTo>
                    <a:pt x="96" y="128"/>
                    <a:pt x="96" y="0"/>
                    <a:pt x="9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5" y="11"/>
                    <a:pt x="77" y="11"/>
                    <a:pt x="85" y="11"/>
                  </a:cubicBezTo>
                  <a:cubicBezTo>
                    <a:pt x="85" y="21"/>
                    <a:pt x="85" y="149"/>
                    <a:pt x="85" y="149"/>
                  </a:cubicBezTo>
                  <a:cubicBezTo>
                    <a:pt x="287" y="149"/>
                    <a:pt x="287" y="149"/>
                    <a:pt x="287" y="149"/>
                  </a:cubicBezTo>
                  <a:cubicBezTo>
                    <a:pt x="287" y="116"/>
                    <a:pt x="287" y="116"/>
                    <a:pt x="287" y="116"/>
                  </a:cubicBezTo>
                  <a:cubicBezTo>
                    <a:pt x="308" y="112"/>
                    <a:pt x="324" y="94"/>
                    <a:pt x="324" y="72"/>
                  </a:cubicBezTo>
                  <a:cubicBezTo>
                    <a:pt x="324" y="48"/>
                    <a:pt x="304" y="28"/>
                    <a:pt x="280" y="28"/>
                  </a:cubicBezTo>
                  <a:close/>
                  <a:moveTo>
                    <a:pt x="280" y="100"/>
                  </a:moveTo>
                  <a:cubicBezTo>
                    <a:pt x="265" y="100"/>
                    <a:pt x="252" y="87"/>
                    <a:pt x="252" y="72"/>
                  </a:cubicBezTo>
                  <a:cubicBezTo>
                    <a:pt x="252" y="57"/>
                    <a:pt x="265" y="44"/>
                    <a:pt x="280" y="44"/>
                  </a:cubicBezTo>
                  <a:cubicBezTo>
                    <a:pt x="295" y="44"/>
                    <a:pt x="308" y="57"/>
                    <a:pt x="308" y="72"/>
                  </a:cubicBezTo>
                  <a:cubicBezTo>
                    <a:pt x="308" y="87"/>
                    <a:pt x="295" y="100"/>
                    <a:pt x="280" y="100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4" name="Freeform 553"/>
            <p:cNvSpPr>
              <a:spLocks noEditPoints="1"/>
            </p:cNvSpPr>
            <p:nvPr/>
          </p:nvSpPr>
          <p:spPr bwMode="auto">
            <a:xfrm>
              <a:off x="6854181" y="5444993"/>
              <a:ext cx="1205609" cy="386872"/>
            </a:xfrm>
            <a:custGeom>
              <a:avLst/>
              <a:gdLst>
                <a:gd name="T0" fmla="*/ 529 w 573"/>
                <a:gd name="T1" fmla="*/ 77 h 166"/>
                <a:gd name="T2" fmla="*/ 484 w 573"/>
                <a:gd name="T3" fmla="*/ 117 h 166"/>
                <a:gd name="T4" fmla="*/ 410 w 573"/>
                <a:gd name="T5" fmla="*/ 117 h 166"/>
                <a:gd name="T6" fmla="*/ 410 w 573"/>
                <a:gd name="T7" fmla="*/ 10 h 166"/>
                <a:gd name="T8" fmla="*/ 158 w 573"/>
                <a:gd name="T9" fmla="*/ 10 h 166"/>
                <a:gd name="T10" fmla="*/ 158 w 573"/>
                <a:gd name="T11" fmla="*/ 0 h 166"/>
                <a:gd name="T12" fmla="*/ 147 w 573"/>
                <a:gd name="T13" fmla="*/ 0 h 166"/>
                <a:gd name="T14" fmla="*/ 147 w 573"/>
                <a:gd name="T15" fmla="*/ 10 h 166"/>
                <a:gd name="T16" fmla="*/ 0 w 573"/>
                <a:gd name="T17" fmla="*/ 10 h 166"/>
                <a:gd name="T18" fmla="*/ 0 w 573"/>
                <a:gd name="T19" fmla="*/ 21 h 166"/>
                <a:gd name="T20" fmla="*/ 147 w 573"/>
                <a:gd name="T21" fmla="*/ 21 h 166"/>
                <a:gd name="T22" fmla="*/ 147 w 573"/>
                <a:gd name="T23" fmla="*/ 77 h 166"/>
                <a:gd name="T24" fmla="*/ 108 w 573"/>
                <a:gd name="T25" fmla="*/ 121 h 166"/>
                <a:gd name="T26" fmla="*/ 153 w 573"/>
                <a:gd name="T27" fmla="*/ 166 h 166"/>
                <a:gd name="T28" fmla="*/ 197 w 573"/>
                <a:gd name="T29" fmla="*/ 121 h 166"/>
                <a:gd name="T30" fmla="*/ 158 w 573"/>
                <a:gd name="T31" fmla="*/ 77 h 166"/>
                <a:gd name="T32" fmla="*/ 158 w 573"/>
                <a:gd name="T33" fmla="*/ 21 h 166"/>
                <a:gd name="T34" fmla="*/ 400 w 573"/>
                <a:gd name="T35" fmla="*/ 21 h 166"/>
                <a:gd name="T36" fmla="*/ 400 w 573"/>
                <a:gd name="T37" fmla="*/ 128 h 166"/>
                <a:gd name="T38" fmla="*/ 485 w 573"/>
                <a:gd name="T39" fmla="*/ 128 h 166"/>
                <a:gd name="T40" fmla="*/ 529 w 573"/>
                <a:gd name="T41" fmla="*/ 166 h 166"/>
                <a:gd name="T42" fmla="*/ 573 w 573"/>
                <a:gd name="T43" fmla="*/ 121 h 166"/>
                <a:gd name="T44" fmla="*/ 529 w 573"/>
                <a:gd name="T45" fmla="*/ 77 h 166"/>
                <a:gd name="T46" fmla="*/ 181 w 573"/>
                <a:gd name="T47" fmla="*/ 121 h 166"/>
                <a:gd name="T48" fmla="*/ 153 w 573"/>
                <a:gd name="T49" fmla="*/ 149 h 166"/>
                <a:gd name="T50" fmla="*/ 125 w 573"/>
                <a:gd name="T51" fmla="*/ 121 h 166"/>
                <a:gd name="T52" fmla="*/ 153 w 573"/>
                <a:gd name="T53" fmla="*/ 93 h 166"/>
                <a:gd name="T54" fmla="*/ 181 w 573"/>
                <a:gd name="T55" fmla="*/ 121 h 166"/>
                <a:gd name="T56" fmla="*/ 529 w 573"/>
                <a:gd name="T57" fmla="*/ 149 h 166"/>
                <a:gd name="T58" fmla="*/ 501 w 573"/>
                <a:gd name="T59" fmla="*/ 121 h 166"/>
                <a:gd name="T60" fmla="*/ 529 w 573"/>
                <a:gd name="T61" fmla="*/ 93 h 166"/>
                <a:gd name="T62" fmla="*/ 556 w 573"/>
                <a:gd name="T63" fmla="*/ 121 h 166"/>
                <a:gd name="T64" fmla="*/ 529 w 573"/>
                <a:gd name="T65" fmla="*/ 14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3" h="166">
                  <a:moveTo>
                    <a:pt x="529" y="77"/>
                  </a:moveTo>
                  <a:cubicBezTo>
                    <a:pt x="506" y="77"/>
                    <a:pt x="487" y="95"/>
                    <a:pt x="484" y="117"/>
                  </a:cubicBezTo>
                  <a:cubicBezTo>
                    <a:pt x="465" y="117"/>
                    <a:pt x="418" y="117"/>
                    <a:pt x="410" y="117"/>
                  </a:cubicBezTo>
                  <a:cubicBezTo>
                    <a:pt x="410" y="107"/>
                    <a:pt x="410" y="10"/>
                    <a:pt x="410" y="10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7" y="21"/>
                    <a:pt x="85" y="21"/>
                    <a:pt x="147" y="21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25" y="80"/>
                    <a:pt x="108" y="99"/>
                    <a:pt x="108" y="121"/>
                  </a:cubicBezTo>
                  <a:cubicBezTo>
                    <a:pt x="108" y="146"/>
                    <a:pt x="128" y="166"/>
                    <a:pt x="153" y="166"/>
                  </a:cubicBezTo>
                  <a:cubicBezTo>
                    <a:pt x="177" y="166"/>
                    <a:pt x="197" y="146"/>
                    <a:pt x="197" y="121"/>
                  </a:cubicBezTo>
                  <a:cubicBezTo>
                    <a:pt x="197" y="99"/>
                    <a:pt x="180" y="80"/>
                    <a:pt x="158" y="77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270" y="21"/>
                    <a:pt x="394" y="21"/>
                    <a:pt x="400" y="21"/>
                  </a:cubicBezTo>
                  <a:cubicBezTo>
                    <a:pt x="400" y="31"/>
                    <a:pt x="400" y="128"/>
                    <a:pt x="400" y="128"/>
                  </a:cubicBezTo>
                  <a:cubicBezTo>
                    <a:pt x="485" y="128"/>
                    <a:pt x="485" y="128"/>
                    <a:pt x="485" y="128"/>
                  </a:cubicBezTo>
                  <a:cubicBezTo>
                    <a:pt x="488" y="149"/>
                    <a:pt x="507" y="166"/>
                    <a:pt x="529" y="166"/>
                  </a:cubicBezTo>
                  <a:cubicBezTo>
                    <a:pt x="553" y="166"/>
                    <a:pt x="573" y="146"/>
                    <a:pt x="573" y="121"/>
                  </a:cubicBezTo>
                  <a:cubicBezTo>
                    <a:pt x="573" y="97"/>
                    <a:pt x="553" y="77"/>
                    <a:pt x="529" y="77"/>
                  </a:cubicBezTo>
                  <a:close/>
                  <a:moveTo>
                    <a:pt x="181" y="121"/>
                  </a:moveTo>
                  <a:cubicBezTo>
                    <a:pt x="181" y="136"/>
                    <a:pt x="168" y="149"/>
                    <a:pt x="153" y="149"/>
                  </a:cubicBezTo>
                  <a:cubicBezTo>
                    <a:pt x="137" y="149"/>
                    <a:pt x="125" y="136"/>
                    <a:pt x="125" y="121"/>
                  </a:cubicBezTo>
                  <a:cubicBezTo>
                    <a:pt x="125" y="106"/>
                    <a:pt x="137" y="93"/>
                    <a:pt x="153" y="93"/>
                  </a:cubicBezTo>
                  <a:cubicBezTo>
                    <a:pt x="168" y="93"/>
                    <a:pt x="181" y="106"/>
                    <a:pt x="181" y="121"/>
                  </a:cubicBezTo>
                  <a:close/>
                  <a:moveTo>
                    <a:pt x="529" y="149"/>
                  </a:moveTo>
                  <a:cubicBezTo>
                    <a:pt x="513" y="149"/>
                    <a:pt x="501" y="136"/>
                    <a:pt x="501" y="121"/>
                  </a:cubicBezTo>
                  <a:cubicBezTo>
                    <a:pt x="501" y="106"/>
                    <a:pt x="513" y="93"/>
                    <a:pt x="529" y="93"/>
                  </a:cubicBezTo>
                  <a:cubicBezTo>
                    <a:pt x="544" y="93"/>
                    <a:pt x="556" y="106"/>
                    <a:pt x="556" y="121"/>
                  </a:cubicBezTo>
                  <a:cubicBezTo>
                    <a:pt x="556" y="136"/>
                    <a:pt x="544" y="149"/>
                    <a:pt x="529" y="14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5" name="Freeform 554"/>
            <p:cNvSpPr>
              <a:spLocks noEditPoints="1"/>
            </p:cNvSpPr>
            <p:nvPr/>
          </p:nvSpPr>
          <p:spPr bwMode="auto">
            <a:xfrm>
              <a:off x="7824007" y="5444993"/>
              <a:ext cx="766074" cy="386872"/>
            </a:xfrm>
            <a:custGeom>
              <a:avLst/>
              <a:gdLst>
                <a:gd name="T0" fmla="*/ 0 w 364"/>
                <a:gd name="T1" fmla="*/ 0 h 166"/>
                <a:gd name="T2" fmla="*/ 0 w 364"/>
                <a:gd name="T3" fmla="*/ 57 h 166"/>
                <a:gd name="T4" fmla="*/ 316 w 364"/>
                <a:gd name="T5" fmla="*/ 57 h 166"/>
                <a:gd name="T6" fmla="*/ 316 w 364"/>
                <a:gd name="T7" fmla="*/ 77 h 166"/>
                <a:gd name="T8" fmla="*/ 276 w 364"/>
                <a:gd name="T9" fmla="*/ 121 h 166"/>
                <a:gd name="T10" fmla="*/ 320 w 364"/>
                <a:gd name="T11" fmla="*/ 166 h 166"/>
                <a:gd name="T12" fmla="*/ 364 w 364"/>
                <a:gd name="T13" fmla="*/ 121 h 166"/>
                <a:gd name="T14" fmla="*/ 327 w 364"/>
                <a:gd name="T15" fmla="*/ 77 h 166"/>
                <a:gd name="T16" fmla="*/ 327 w 364"/>
                <a:gd name="T17" fmla="*/ 46 h 166"/>
                <a:gd name="T18" fmla="*/ 11 w 364"/>
                <a:gd name="T19" fmla="*/ 46 h 166"/>
                <a:gd name="T20" fmla="*/ 11 w 364"/>
                <a:gd name="T21" fmla="*/ 0 h 166"/>
                <a:gd name="T22" fmla="*/ 0 w 364"/>
                <a:gd name="T23" fmla="*/ 0 h 166"/>
                <a:gd name="T24" fmla="*/ 348 w 364"/>
                <a:gd name="T25" fmla="*/ 121 h 166"/>
                <a:gd name="T26" fmla="*/ 320 w 364"/>
                <a:gd name="T27" fmla="*/ 149 h 166"/>
                <a:gd name="T28" fmla="*/ 292 w 364"/>
                <a:gd name="T29" fmla="*/ 121 h 166"/>
                <a:gd name="T30" fmla="*/ 320 w 364"/>
                <a:gd name="T31" fmla="*/ 93 h 166"/>
                <a:gd name="T32" fmla="*/ 348 w 364"/>
                <a:gd name="T33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4" h="166">
                  <a:moveTo>
                    <a:pt x="0" y="0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305" y="57"/>
                    <a:pt x="316" y="57"/>
                  </a:cubicBezTo>
                  <a:cubicBezTo>
                    <a:pt x="316" y="62"/>
                    <a:pt x="316" y="70"/>
                    <a:pt x="316" y="77"/>
                  </a:cubicBezTo>
                  <a:cubicBezTo>
                    <a:pt x="293" y="79"/>
                    <a:pt x="276" y="98"/>
                    <a:pt x="276" y="121"/>
                  </a:cubicBezTo>
                  <a:cubicBezTo>
                    <a:pt x="276" y="146"/>
                    <a:pt x="296" y="166"/>
                    <a:pt x="320" y="166"/>
                  </a:cubicBezTo>
                  <a:cubicBezTo>
                    <a:pt x="344" y="166"/>
                    <a:pt x="364" y="146"/>
                    <a:pt x="364" y="121"/>
                  </a:cubicBezTo>
                  <a:cubicBezTo>
                    <a:pt x="364" y="99"/>
                    <a:pt x="348" y="81"/>
                    <a:pt x="327" y="77"/>
                  </a:cubicBezTo>
                  <a:cubicBezTo>
                    <a:pt x="327" y="46"/>
                    <a:pt x="327" y="46"/>
                    <a:pt x="327" y="46"/>
                  </a:cubicBezTo>
                  <a:cubicBezTo>
                    <a:pt x="327" y="46"/>
                    <a:pt x="22" y="46"/>
                    <a:pt x="11" y="46"/>
                  </a:cubicBezTo>
                  <a:cubicBezTo>
                    <a:pt x="11" y="40"/>
                    <a:pt x="11" y="17"/>
                    <a:pt x="11" y="0"/>
                  </a:cubicBezTo>
                  <a:lnTo>
                    <a:pt x="0" y="0"/>
                  </a:lnTo>
                  <a:close/>
                  <a:moveTo>
                    <a:pt x="348" y="121"/>
                  </a:moveTo>
                  <a:cubicBezTo>
                    <a:pt x="348" y="136"/>
                    <a:pt x="335" y="149"/>
                    <a:pt x="320" y="149"/>
                  </a:cubicBezTo>
                  <a:cubicBezTo>
                    <a:pt x="305" y="149"/>
                    <a:pt x="292" y="136"/>
                    <a:pt x="292" y="121"/>
                  </a:cubicBezTo>
                  <a:cubicBezTo>
                    <a:pt x="292" y="106"/>
                    <a:pt x="305" y="93"/>
                    <a:pt x="320" y="93"/>
                  </a:cubicBezTo>
                  <a:cubicBezTo>
                    <a:pt x="335" y="93"/>
                    <a:pt x="348" y="106"/>
                    <a:pt x="348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6" name="Freeform 555"/>
            <p:cNvSpPr>
              <a:spLocks noEditPoints="1"/>
            </p:cNvSpPr>
            <p:nvPr/>
          </p:nvSpPr>
          <p:spPr bwMode="auto">
            <a:xfrm>
              <a:off x="6854181" y="5444993"/>
              <a:ext cx="2806269" cy="535519"/>
            </a:xfrm>
            <a:custGeom>
              <a:avLst/>
              <a:gdLst>
                <a:gd name="T0" fmla="*/ 1295 w 1334"/>
                <a:gd name="T1" fmla="*/ 77 h 230"/>
                <a:gd name="T2" fmla="*/ 1295 w 1334"/>
                <a:gd name="T3" fmla="*/ 0 h 230"/>
                <a:gd name="T4" fmla="*/ 1284 w 1334"/>
                <a:gd name="T5" fmla="*/ 0 h 230"/>
                <a:gd name="T6" fmla="*/ 1284 w 1334"/>
                <a:gd name="T7" fmla="*/ 77 h 230"/>
                <a:gd name="T8" fmla="*/ 1245 w 1334"/>
                <a:gd name="T9" fmla="*/ 121 h 230"/>
                <a:gd name="T10" fmla="*/ 1284 w 1334"/>
                <a:gd name="T11" fmla="*/ 165 h 230"/>
                <a:gd name="T12" fmla="*/ 1284 w 1334"/>
                <a:gd name="T13" fmla="*/ 190 h 230"/>
                <a:gd name="T14" fmla="*/ 1104 w 1334"/>
                <a:gd name="T15" fmla="*/ 190 h 230"/>
                <a:gd name="T16" fmla="*/ 1104 w 1334"/>
                <a:gd name="T17" fmla="*/ 51 h 230"/>
                <a:gd name="T18" fmla="*/ 836 w 1334"/>
                <a:gd name="T19" fmla="*/ 51 h 230"/>
                <a:gd name="T20" fmla="*/ 836 w 1334"/>
                <a:gd name="T21" fmla="*/ 219 h 230"/>
                <a:gd name="T22" fmla="*/ 661 w 1334"/>
                <a:gd name="T23" fmla="*/ 219 h 230"/>
                <a:gd name="T24" fmla="*/ 661 w 1334"/>
                <a:gd name="T25" fmla="*/ 165 h 230"/>
                <a:gd name="T26" fmla="*/ 701 w 1334"/>
                <a:gd name="T27" fmla="*/ 121 h 230"/>
                <a:gd name="T28" fmla="*/ 656 w 1334"/>
                <a:gd name="T29" fmla="*/ 77 h 230"/>
                <a:gd name="T30" fmla="*/ 612 w 1334"/>
                <a:gd name="T31" fmla="*/ 121 h 230"/>
                <a:gd name="T32" fmla="*/ 650 w 1334"/>
                <a:gd name="T33" fmla="*/ 165 h 230"/>
                <a:gd name="T34" fmla="*/ 650 w 1334"/>
                <a:gd name="T35" fmla="*/ 219 h 230"/>
                <a:gd name="T36" fmla="*/ 0 w 1334"/>
                <a:gd name="T37" fmla="*/ 219 h 230"/>
                <a:gd name="T38" fmla="*/ 0 w 1334"/>
                <a:gd name="T39" fmla="*/ 230 h 230"/>
                <a:gd name="T40" fmla="*/ 847 w 1334"/>
                <a:gd name="T41" fmla="*/ 230 h 230"/>
                <a:gd name="T42" fmla="*/ 847 w 1334"/>
                <a:gd name="T43" fmla="*/ 62 h 230"/>
                <a:gd name="T44" fmla="*/ 1093 w 1334"/>
                <a:gd name="T45" fmla="*/ 62 h 230"/>
                <a:gd name="T46" fmla="*/ 1093 w 1334"/>
                <a:gd name="T47" fmla="*/ 201 h 230"/>
                <a:gd name="T48" fmla="*/ 1295 w 1334"/>
                <a:gd name="T49" fmla="*/ 201 h 230"/>
                <a:gd name="T50" fmla="*/ 1295 w 1334"/>
                <a:gd name="T51" fmla="*/ 165 h 230"/>
                <a:gd name="T52" fmla="*/ 1334 w 1334"/>
                <a:gd name="T53" fmla="*/ 121 h 230"/>
                <a:gd name="T54" fmla="*/ 1295 w 1334"/>
                <a:gd name="T55" fmla="*/ 77 h 230"/>
                <a:gd name="T56" fmla="*/ 628 w 1334"/>
                <a:gd name="T57" fmla="*/ 121 h 230"/>
                <a:gd name="T58" fmla="*/ 656 w 1334"/>
                <a:gd name="T59" fmla="*/ 93 h 230"/>
                <a:gd name="T60" fmla="*/ 684 w 1334"/>
                <a:gd name="T61" fmla="*/ 121 h 230"/>
                <a:gd name="T62" fmla="*/ 656 w 1334"/>
                <a:gd name="T63" fmla="*/ 149 h 230"/>
                <a:gd name="T64" fmla="*/ 628 w 1334"/>
                <a:gd name="T65" fmla="*/ 121 h 230"/>
                <a:gd name="T66" fmla="*/ 1290 w 1334"/>
                <a:gd name="T67" fmla="*/ 149 h 230"/>
                <a:gd name="T68" fmla="*/ 1262 w 1334"/>
                <a:gd name="T69" fmla="*/ 121 h 230"/>
                <a:gd name="T70" fmla="*/ 1290 w 1334"/>
                <a:gd name="T71" fmla="*/ 93 h 230"/>
                <a:gd name="T72" fmla="*/ 1317 w 1334"/>
                <a:gd name="T73" fmla="*/ 121 h 230"/>
                <a:gd name="T74" fmla="*/ 1290 w 1334"/>
                <a:gd name="T75" fmla="*/ 14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34" h="230">
                  <a:moveTo>
                    <a:pt x="1295" y="77"/>
                  </a:moveTo>
                  <a:cubicBezTo>
                    <a:pt x="1295" y="0"/>
                    <a:pt x="1295" y="0"/>
                    <a:pt x="1295" y="0"/>
                  </a:cubicBezTo>
                  <a:cubicBezTo>
                    <a:pt x="1284" y="0"/>
                    <a:pt x="1284" y="0"/>
                    <a:pt x="1284" y="0"/>
                  </a:cubicBezTo>
                  <a:cubicBezTo>
                    <a:pt x="1284" y="77"/>
                    <a:pt x="1284" y="77"/>
                    <a:pt x="1284" y="77"/>
                  </a:cubicBezTo>
                  <a:cubicBezTo>
                    <a:pt x="1262" y="80"/>
                    <a:pt x="1245" y="99"/>
                    <a:pt x="1245" y="121"/>
                  </a:cubicBezTo>
                  <a:cubicBezTo>
                    <a:pt x="1245" y="144"/>
                    <a:pt x="1262" y="162"/>
                    <a:pt x="1284" y="165"/>
                  </a:cubicBezTo>
                  <a:cubicBezTo>
                    <a:pt x="1284" y="173"/>
                    <a:pt x="1284" y="185"/>
                    <a:pt x="1284" y="190"/>
                  </a:cubicBezTo>
                  <a:cubicBezTo>
                    <a:pt x="1274" y="190"/>
                    <a:pt x="1114" y="190"/>
                    <a:pt x="1104" y="190"/>
                  </a:cubicBezTo>
                  <a:cubicBezTo>
                    <a:pt x="1104" y="180"/>
                    <a:pt x="1104" y="51"/>
                    <a:pt x="1104" y="51"/>
                  </a:cubicBezTo>
                  <a:cubicBezTo>
                    <a:pt x="836" y="51"/>
                    <a:pt x="836" y="51"/>
                    <a:pt x="836" y="51"/>
                  </a:cubicBezTo>
                  <a:cubicBezTo>
                    <a:pt x="836" y="51"/>
                    <a:pt x="836" y="209"/>
                    <a:pt x="836" y="219"/>
                  </a:cubicBezTo>
                  <a:cubicBezTo>
                    <a:pt x="833" y="219"/>
                    <a:pt x="762" y="219"/>
                    <a:pt x="661" y="219"/>
                  </a:cubicBezTo>
                  <a:cubicBezTo>
                    <a:pt x="661" y="165"/>
                    <a:pt x="661" y="165"/>
                    <a:pt x="661" y="165"/>
                  </a:cubicBezTo>
                  <a:cubicBezTo>
                    <a:pt x="683" y="163"/>
                    <a:pt x="701" y="144"/>
                    <a:pt x="701" y="121"/>
                  </a:cubicBezTo>
                  <a:cubicBezTo>
                    <a:pt x="701" y="97"/>
                    <a:pt x="681" y="77"/>
                    <a:pt x="656" y="77"/>
                  </a:cubicBezTo>
                  <a:cubicBezTo>
                    <a:pt x="632" y="77"/>
                    <a:pt x="612" y="97"/>
                    <a:pt x="612" y="121"/>
                  </a:cubicBezTo>
                  <a:cubicBezTo>
                    <a:pt x="612" y="144"/>
                    <a:pt x="629" y="162"/>
                    <a:pt x="650" y="165"/>
                  </a:cubicBezTo>
                  <a:cubicBezTo>
                    <a:pt x="650" y="219"/>
                    <a:pt x="650" y="219"/>
                    <a:pt x="650" y="219"/>
                  </a:cubicBezTo>
                  <a:cubicBezTo>
                    <a:pt x="429" y="219"/>
                    <a:pt x="79" y="219"/>
                    <a:pt x="0" y="219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847" y="230"/>
                    <a:pt x="847" y="230"/>
                    <a:pt x="847" y="230"/>
                  </a:cubicBezTo>
                  <a:cubicBezTo>
                    <a:pt x="847" y="230"/>
                    <a:pt x="847" y="72"/>
                    <a:pt x="847" y="62"/>
                  </a:cubicBezTo>
                  <a:cubicBezTo>
                    <a:pt x="857" y="62"/>
                    <a:pt x="1083" y="62"/>
                    <a:pt x="1093" y="62"/>
                  </a:cubicBezTo>
                  <a:cubicBezTo>
                    <a:pt x="1093" y="72"/>
                    <a:pt x="1093" y="201"/>
                    <a:pt x="1093" y="201"/>
                  </a:cubicBezTo>
                  <a:cubicBezTo>
                    <a:pt x="1295" y="201"/>
                    <a:pt x="1295" y="201"/>
                    <a:pt x="1295" y="201"/>
                  </a:cubicBezTo>
                  <a:cubicBezTo>
                    <a:pt x="1295" y="165"/>
                    <a:pt x="1295" y="165"/>
                    <a:pt x="1295" y="165"/>
                  </a:cubicBezTo>
                  <a:cubicBezTo>
                    <a:pt x="1317" y="162"/>
                    <a:pt x="1334" y="144"/>
                    <a:pt x="1334" y="121"/>
                  </a:cubicBezTo>
                  <a:cubicBezTo>
                    <a:pt x="1334" y="99"/>
                    <a:pt x="1317" y="80"/>
                    <a:pt x="1295" y="77"/>
                  </a:cubicBezTo>
                  <a:close/>
                  <a:moveTo>
                    <a:pt x="628" y="121"/>
                  </a:moveTo>
                  <a:cubicBezTo>
                    <a:pt x="628" y="106"/>
                    <a:pt x="641" y="93"/>
                    <a:pt x="656" y="93"/>
                  </a:cubicBezTo>
                  <a:cubicBezTo>
                    <a:pt x="671" y="93"/>
                    <a:pt x="684" y="106"/>
                    <a:pt x="684" y="121"/>
                  </a:cubicBezTo>
                  <a:cubicBezTo>
                    <a:pt x="684" y="136"/>
                    <a:pt x="671" y="149"/>
                    <a:pt x="656" y="149"/>
                  </a:cubicBezTo>
                  <a:cubicBezTo>
                    <a:pt x="641" y="149"/>
                    <a:pt x="628" y="136"/>
                    <a:pt x="628" y="121"/>
                  </a:cubicBezTo>
                  <a:close/>
                  <a:moveTo>
                    <a:pt x="1290" y="149"/>
                  </a:moveTo>
                  <a:cubicBezTo>
                    <a:pt x="1274" y="149"/>
                    <a:pt x="1262" y="136"/>
                    <a:pt x="1262" y="121"/>
                  </a:cubicBezTo>
                  <a:cubicBezTo>
                    <a:pt x="1262" y="106"/>
                    <a:pt x="1274" y="93"/>
                    <a:pt x="1290" y="93"/>
                  </a:cubicBezTo>
                  <a:cubicBezTo>
                    <a:pt x="1305" y="93"/>
                    <a:pt x="1317" y="106"/>
                    <a:pt x="1317" y="121"/>
                  </a:cubicBezTo>
                  <a:cubicBezTo>
                    <a:pt x="1317" y="136"/>
                    <a:pt x="1305" y="149"/>
                    <a:pt x="1290" y="149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7" name="Rectangle 556"/>
            <p:cNvSpPr>
              <a:spLocks noChangeArrowheads="1"/>
            </p:cNvSpPr>
            <p:nvPr/>
          </p:nvSpPr>
          <p:spPr bwMode="auto">
            <a:xfrm>
              <a:off x="8897044" y="5685188"/>
              <a:ext cx="21355" cy="71862"/>
            </a:xfrm>
            <a:prstGeom prst="rect">
              <a:avLst/>
            </a:pr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8" name="Freeform 557"/>
            <p:cNvSpPr>
              <a:spLocks noEditPoints="1"/>
            </p:cNvSpPr>
            <p:nvPr/>
          </p:nvSpPr>
          <p:spPr bwMode="auto">
            <a:xfrm>
              <a:off x="9204008" y="5444993"/>
              <a:ext cx="185068" cy="386872"/>
            </a:xfrm>
            <a:custGeom>
              <a:avLst/>
              <a:gdLst>
                <a:gd name="T0" fmla="*/ 39 w 88"/>
                <a:gd name="T1" fmla="*/ 0 h 166"/>
                <a:gd name="T2" fmla="*/ 39 w 88"/>
                <a:gd name="T3" fmla="*/ 77 h 166"/>
                <a:gd name="T4" fmla="*/ 0 w 88"/>
                <a:gd name="T5" fmla="*/ 121 h 166"/>
                <a:gd name="T6" fmla="*/ 44 w 88"/>
                <a:gd name="T7" fmla="*/ 166 h 166"/>
                <a:gd name="T8" fmla="*/ 88 w 88"/>
                <a:gd name="T9" fmla="*/ 121 h 166"/>
                <a:gd name="T10" fmla="*/ 50 w 88"/>
                <a:gd name="T11" fmla="*/ 77 h 166"/>
                <a:gd name="T12" fmla="*/ 50 w 88"/>
                <a:gd name="T13" fmla="*/ 0 h 166"/>
                <a:gd name="T14" fmla="*/ 39 w 88"/>
                <a:gd name="T15" fmla="*/ 0 h 166"/>
                <a:gd name="T16" fmla="*/ 72 w 88"/>
                <a:gd name="T17" fmla="*/ 121 h 166"/>
                <a:gd name="T18" fmla="*/ 44 w 88"/>
                <a:gd name="T19" fmla="*/ 149 h 166"/>
                <a:gd name="T20" fmla="*/ 16 w 88"/>
                <a:gd name="T21" fmla="*/ 121 h 166"/>
                <a:gd name="T22" fmla="*/ 44 w 88"/>
                <a:gd name="T23" fmla="*/ 93 h 166"/>
                <a:gd name="T24" fmla="*/ 72 w 88"/>
                <a:gd name="T25" fmla="*/ 12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166">
                  <a:moveTo>
                    <a:pt x="39" y="0"/>
                  </a:moveTo>
                  <a:cubicBezTo>
                    <a:pt x="39" y="77"/>
                    <a:pt x="39" y="77"/>
                    <a:pt x="39" y="77"/>
                  </a:cubicBezTo>
                  <a:cubicBezTo>
                    <a:pt x="17" y="80"/>
                    <a:pt x="0" y="99"/>
                    <a:pt x="0" y="121"/>
                  </a:cubicBezTo>
                  <a:cubicBezTo>
                    <a:pt x="0" y="146"/>
                    <a:pt x="20" y="166"/>
                    <a:pt x="44" y="166"/>
                  </a:cubicBezTo>
                  <a:cubicBezTo>
                    <a:pt x="69" y="166"/>
                    <a:pt x="88" y="146"/>
                    <a:pt x="88" y="121"/>
                  </a:cubicBezTo>
                  <a:cubicBezTo>
                    <a:pt x="88" y="99"/>
                    <a:pt x="71" y="80"/>
                    <a:pt x="50" y="77"/>
                  </a:cubicBezTo>
                  <a:cubicBezTo>
                    <a:pt x="50" y="0"/>
                    <a:pt x="50" y="0"/>
                    <a:pt x="50" y="0"/>
                  </a:cubicBezTo>
                  <a:lnTo>
                    <a:pt x="39" y="0"/>
                  </a:lnTo>
                  <a:close/>
                  <a:moveTo>
                    <a:pt x="72" y="121"/>
                  </a:moveTo>
                  <a:cubicBezTo>
                    <a:pt x="72" y="136"/>
                    <a:pt x="59" y="149"/>
                    <a:pt x="44" y="149"/>
                  </a:cubicBezTo>
                  <a:cubicBezTo>
                    <a:pt x="29" y="149"/>
                    <a:pt x="16" y="136"/>
                    <a:pt x="16" y="121"/>
                  </a:cubicBezTo>
                  <a:cubicBezTo>
                    <a:pt x="16" y="106"/>
                    <a:pt x="29" y="93"/>
                    <a:pt x="44" y="93"/>
                  </a:cubicBezTo>
                  <a:cubicBezTo>
                    <a:pt x="59" y="93"/>
                    <a:pt x="72" y="106"/>
                    <a:pt x="72" y="12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499" name="Freeform 558"/>
            <p:cNvSpPr>
              <a:spLocks noEditPoints="1"/>
            </p:cNvSpPr>
            <p:nvPr/>
          </p:nvSpPr>
          <p:spPr bwMode="auto">
            <a:xfrm>
              <a:off x="10382035" y="5678298"/>
              <a:ext cx="823018" cy="416405"/>
            </a:xfrm>
            <a:custGeom>
              <a:avLst/>
              <a:gdLst>
                <a:gd name="T0" fmla="*/ 24 w 391"/>
                <a:gd name="T1" fmla="*/ 47 h 179"/>
                <a:gd name="T2" fmla="*/ 46 w 391"/>
                <a:gd name="T3" fmla="*/ 29 h 179"/>
                <a:gd name="T4" fmla="*/ 119 w 391"/>
                <a:gd name="T5" fmla="*/ 29 h 179"/>
                <a:gd name="T6" fmla="*/ 250 w 391"/>
                <a:gd name="T7" fmla="*/ 169 h 179"/>
                <a:gd name="T8" fmla="*/ 321 w 391"/>
                <a:gd name="T9" fmla="*/ 169 h 179"/>
                <a:gd name="T10" fmla="*/ 321 w 391"/>
                <a:gd name="T11" fmla="*/ 179 h 179"/>
                <a:gd name="T12" fmla="*/ 391 w 391"/>
                <a:gd name="T13" fmla="*/ 179 h 179"/>
                <a:gd name="T14" fmla="*/ 391 w 391"/>
                <a:gd name="T15" fmla="*/ 147 h 179"/>
                <a:gd name="T16" fmla="*/ 321 w 391"/>
                <a:gd name="T17" fmla="*/ 147 h 179"/>
                <a:gd name="T18" fmla="*/ 321 w 391"/>
                <a:gd name="T19" fmla="*/ 158 h 179"/>
                <a:gd name="T20" fmla="*/ 255 w 391"/>
                <a:gd name="T21" fmla="*/ 158 h 179"/>
                <a:gd name="T22" fmla="*/ 124 w 391"/>
                <a:gd name="T23" fmla="*/ 18 h 179"/>
                <a:gd name="T24" fmla="*/ 47 w 391"/>
                <a:gd name="T25" fmla="*/ 18 h 179"/>
                <a:gd name="T26" fmla="*/ 24 w 391"/>
                <a:gd name="T27" fmla="*/ 0 h 179"/>
                <a:gd name="T28" fmla="*/ 0 w 391"/>
                <a:gd name="T29" fmla="*/ 23 h 179"/>
                <a:gd name="T30" fmla="*/ 24 w 391"/>
                <a:gd name="T31" fmla="*/ 47 h 179"/>
                <a:gd name="T32" fmla="*/ 24 w 391"/>
                <a:gd name="T33" fmla="*/ 14 h 179"/>
                <a:gd name="T34" fmla="*/ 33 w 391"/>
                <a:gd name="T35" fmla="*/ 23 h 179"/>
                <a:gd name="T36" fmla="*/ 24 w 391"/>
                <a:gd name="T37" fmla="*/ 33 h 179"/>
                <a:gd name="T38" fmla="*/ 14 w 391"/>
                <a:gd name="T39" fmla="*/ 23 h 179"/>
                <a:gd name="T40" fmla="*/ 24 w 391"/>
                <a:gd name="T41" fmla="*/ 1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1" h="179">
                  <a:moveTo>
                    <a:pt x="24" y="47"/>
                  </a:moveTo>
                  <a:cubicBezTo>
                    <a:pt x="35" y="47"/>
                    <a:pt x="44" y="39"/>
                    <a:pt x="46" y="29"/>
                  </a:cubicBezTo>
                  <a:cubicBezTo>
                    <a:pt x="65" y="29"/>
                    <a:pt x="115" y="29"/>
                    <a:pt x="119" y="29"/>
                  </a:cubicBezTo>
                  <a:cubicBezTo>
                    <a:pt x="122" y="33"/>
                    <a:pt x="250" y="169"/>
                    <a:pt x="250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91" y="179"/>
                    <a:pt x="391" y="179"/>
                    <a:pt x="391" y="179"/>
                  </a:cubicBezTo>
                  <a:cubicBezTo>
                    <a:pt x="391" y="147"/>
                    <a:pt x="391" y="147"/>
                    <a:pt x="391" y="147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04" y="158"/>
                    <a:pt x="258" y="158"/>
                    <a:pt x="255" y="158"/>
                  </a:cubicBezTo>
                  <a:cubicBezTo>
                    <a:pt x="252" y="154"/>
                    <a:pt x="124" y="18"/>
                    <a:pt x="124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5" y="8"/>
                    <a:pt x="35" y="0"/>
                    <a:pt x="24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4" y="47"/>
                  </a:cubicBezTo>
                  <a:close/>
                  <a:moveTo>
                    <a:pt x="24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4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4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00" name="Freeform 559"/>
            <p:cNvSpPr>
              <a:spLocks noEditPoints="1"/>
            </p:cNvSpPr>
            <p:nvPr/>
          </p:nvSpPr>
          <p:spPr bwMode="auto">
            <a:xfrm>
              <a:off x="10977276" y="5678298"/>
              <a:ext cx="1979691" cy="249055"/>
            </a:xfrm>
            <a:custGeom>
              <a:avLst/>
              <a:gdLst>
                <a:gd name="T0" fmla="*/ 23 w 941"/>
                <a:gd name="T1" fmla="*/ 47 h 107"/>
                <a:gd name="T2" fmla="*/ 46 w 941"/>
                <a:gd name="T3" fmla="*/ 31 h 107"/>
                <a:gd name="T4" fmla="*/ 49 w 941"/>
                <a:gd name="T5" fmla="*/ 31 h 107"/>
                <a:gd name="T6" fmla="*/ 49 w 941"/>
                <a:gd name="T7" fmla="*/ 75 h 107"/>
                <a:gd name="T8" fmla="*/ 38 w 941"/>
                <a:gd name="T9" fmla="*/ 75 h 107"/>
                <a:gd name="T10" fmla="*/ 38 w 941"/>
                <a:gd name="T11" fmla="*/ 107 h 107"/>
                <a:gd name="T12" fmla="*/ 108 w 941"/>
                <a:gd name="T13" fmla="*/ 107 h 107"/>
                <a:gd name="T14" fmla="*/ 108 w 941"/>
                <a:gd name="T15" fmla="*/ 75 h 107"/>
                <a:gd name="T16" fmla="*/ 60 w 941"/>
                <a:gd name="T17" fmla="*/ 75 h 107"/>
                <a:gd name="T18" fmla="*/ 60 w 941"/>
                <a:gd name="T19" fmla="*/ 31 h 107"/>
                <a:gd name="T20" fmla="*/ 588 w 941"/>
                <a:gd name="T21" fmla="*/ 31 h 107"/>
                <a:gd name="T22" fmla="*/ 626 w 941"/>
                <a:gd name="T23" fmla="*/ 70 h 107"/>
                <a:gd name="T24" fmla="*/ 765 w 941"/>
                <a:gd name="T25" fmla="*/ 70 h 107"/>
                <a:gd name="T26" fmla="*/ 785 w 941"/>
                <a:gd name="T27" fmla="*/ 89 h 107"/>
                <a:gd name="T28" fmla="*/ 829 w 941"/>
                <a:gd name="T29" fmla="*/ 45 h 107"/>
                <a:gd name="T30" fmla="*/ 894 w 941"/>
                <a:gd name="T31" fmla="*/ 45 h 107"/>
                <a:gd name="T32" fmla="*/ 917 w 941"/>
                <a:gd name="T33" fmla="*/ 64 h 107"/>
                <a:gd name="T34" fmla="*/ 941 w 941"/>
                <a:gd name="T35" fmla="*/ 41 h 107"/>
                <a:gd name="T36" fmla="*/ 917 w 941"/>
                <a:gd name="T37" fmla="*/ 17 h 107"/>
                <a:gd name="T38" fmla="*/ 894 w 941"/>
                <a:gd name="T39" fmla="*/ 34 h 107"/>
                <a:gd name="T40" fmla="*/ 824 w 941"/>
                <a:gd name="T41" fmla="*/ 34 h 107"/>
                <a:gd name="T42" fmla="*/ 785 w 941"/>
                <a:gd name="T43" fmla="*/ 74 h 107"/>
                <a:gd name="T44" fmla="*/ 770 w 941"/>
                <a:gd name="T45" fmla="*/ 59 h 107"/>
                <a:gd name="T46" fmla="*/ 630 w 941"/>
                <a:gd name="T47" fmla="*/ 59 h 107"/>
                <a:gd name="T48" fmla="*/ 592 w 941"/>
                <a:gd name="T49" fmla="*/ 21 h 107"/>
                <a:gd name="T50" fmla="*/ 47 w 941"/>
                <a:gd name="T51" fmla="*/ 21 h 107"/>
                <a:gd name="T52" fmla="*/ 23 w 941"/>
                <a:gd name="T53" fmla="*/ 0 h 107"/>
                <a:gd name="T54" fmla="*/ 0 w 941"/>
                <a:gd name="T55" fmla="*/ 23 h 107"/>
                <a:gd name="T56" fmla="*/ 23 w 941"/>
                <a:gd name="T57" fmla="*/ 47 h 107"/>
                <a:gd name="T58" fmla="*/ 917 w 941"/>
                <a:gd name="T59" fmla="*/ 31 h 107"/>
                <a:gd name="T60" fmla="*/ 927 w 941"/>
                <a:gd name="T61" fmla="*/ 41 h 107"/>
                <a:gd name="T62" fmla="*/ 917 w 941"/>
                <a:gd name="T63" fmla="*/ 50 h 107"/>
                <a:gd name="T64" fmla="*/ 907 w 941"/>
                <a:gd name="T65" fmla="*/ 41 h 107"/>
                <a:gd name="T66" fmla="*/ 917 w 941"/>
                <a:gd name="T67" fmla="*/ 31 h 107"/>
                <a:gd name="T68" fmla="*/ 23 w 941"/>
                <a:gd name="T69" fmla="*/ 14 h 107"/>
                <a:gd name="T70" fmla="*/ 33 w 941"/>
                <a:gd name="T71" fmla="*/ 23 h 107"/>
                <a:gd name="T72" fmla="*/ 23 w 941"/>
                <a:gd name="T73" fmla="*/ 33 h 107"/>
                <a:gd name="T74" fmla="*/ 14 w 941"/>
                <a:gd name="T75" fmla="*/ 23 h 107"/>
                <a:gd name="T76" fmla="*/ 23 w 941"/>
                <a:gd name="T77" fmla="*/ 1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41" h="107">
                  <a:moveTo>
                    <a:pt x="23" y="47"/>
                  </a:moveTo>
                  <a:cubicBezTo>
                    <a:pt x="34" y="47"/>
                    <a:pt x="42" y="40"/>
                    <a:pt x="46" y="31"/>
                  </a:cubicBezTo>
                  <a:cubicBezTo>
                    <a:pt x="47" y="31"/>
                    <a:pt x="48" y="31"/>
                    <a:pt x="49" y="31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108" y="107"/>
                    <a:pt x="108" y="107"/>
                    <a:pt x="108" y="107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154" y="31"/>
                    <a:pt x="584" y="31"/>
                    <a:pt x="588" y="31"/>
                  </a:cubicBezTo>
                  <a:cubicBezTo>
                    <a:pt x="591" y="34"/>
                    <a:pt x="626" y="70"/>
                    <a:pt x="626" y="70"/>
                  </a:cubicBezTo>
                  <a:cubicBezTo>
                    <a:pt x="626" y="70"/>
                    <a:pt x="761" y="70"/>
                    <a:pt x="765" y="70"/>
                  </a:cubicBezTo>
                  <a:cubicBezTo>
                    <a:pt x="768" y="72"/>
                    <a:pt x="785" y="89"/>
                    <a:pt x="785" y="89"/>
                  </a:cubicBezTo>
                  <a:cubicBezTo>
                    <a:pt x="785" y="89"/>
                    <a:pt x="826" y="48"/>
                    <a:pt x="829" y="45"/>
                  </a:cubicBezTo>
                  <a:cubicBezTo>
                    <a:pt x="832" y="45"/>
                    <a:pt x="881" y="45"/>
                    <a:pt x="894" y="45"/>
                  </a:cubicBezTo>
                  <a:cubicBezTo>
                    <a:pt x="896" y="56"/>
                    <a:pt x="906" y="64"/>
                    <a:pt x="917" y="64"/>
                  </a:cubicBezTo>
                  <a:cubicBezTo>
                    <a:pt x="930" y="64"/>
                    <a:pt x="941" y="54"/>
                    <a:pt x="941" y="41"/>
                  </a:cubicBezTo>
                  <a:cubicBezTo>
                    <a:pt x="941" y="28"/>
                    <a:pt x="930" y="17"/>
                    <a:pt x="917" y="17"/>
                  </a:cubicBezTo>
                  <a:cubicBezTo>
                    <a:pt x="906" y="17"/>
                    <a:pt x="897" y="24"/>
                    <a:pt x="894" y="34"/>
                  </a:cubicBezTo>
                  <a:cubicBezTo>
                    <a:pt x="824" y="34"/>
                    <a:pt x="824" y="34"/>
                    <a:pt x="824" y="34"/>
                  </a:cubicBezTo>
                  <a:cubicBezTo>
                    <a:pt x="824" y="34"/>
                    <a:pt x="791" y="67"/>
                    <a:pt x="785" y="74"/>
                  </a:cubicBezTo>
                  <a:cubicBezTo>
                    <a:pt x="780" y="69"/>
                    <a:pt x="770" y="59"/>
                    <a:pt x="770" y="59"/>
                  </a:cubicBezTo>
                  <a:cubicBezTo>
                    <a:pt x="770" y="59"/>
                    <a:pt x="635" y="59"/>
                    <a:pt x="630" y="59"/>
                  </a:cubicBezTo>
                  <a:cubicBezTo>
                    <a:pt x="627" y="56"/>
                    <a:pt x="592" y="21"/>
                    <a:pt x="592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5" y="9"/>
                    <a:pt x="36" y="0"/>
                    <a:pt x="23" y="0"/>
                  </a:cubicBezTo>
                  <a:cubicBezTo>
                    <a:pt x="11" y="0"/>
                    <a:pt x="0" y="10"/>
                    <a:pt x="0" y="23"/>
                  </a:cubicBezTo>
                  <a:cubicBezTo>
                    <a:pt x="0" y="36"/>
                    <a:pt x="11" y="47"/>
                    <a:pt x="23" y="47"/>
                  </a:cubicBezTo>
                  <a:close/>
                  <a:moveTo>
                    <a:pt x="917" y="31"/>
                  </a:moveTo>
                  <a:cubicBezTo>
                    <a:pt x="922" y="31"/>
                    <a:pt x="927" y="35"/>
                    <a:pt x="927" y="41"/>
                  </a:cubicBezTo>
                  <a:cubicBezTo>
                    <a:pt x="927" y="46"/>
                    <a:pt x="922" y="50"/>
                    <a:pt x="917" y="50"/>
                  </a:cubicBezTo>
                  <a:cubicBezTo>
                    <a:pt x="912" y="50"/>
                    <a:pt x="907" y="46"/>
                    <a:pt x="907" y="41"/>
                  </a:cubicBezTo>
                  <a:cubicBezTo>
                    <a:pt x="907" y="35"/>
                    <a:pt x="912" y="31"/>
                    <a:pt x="917" y="31"/>
                  </a:cubicBezTo>
                  <a:close/>
                  <a:moveTo>
                    <a:pt x="23" y="14"/>
                  </a:moveTo>
                  <a:cubicBezTo>
                    <a:pt x="29" y="14"/>
                    <a:pt x="33" y="18"/>
                    <a:pt x="33" y="23"/>
                  </a:cubicBezTo>
                  <a:cubicBezTo>
                    <a:pt x="33" y="29"/>
                    <a:pt x="29" y="33"/>
                    <a:pt x="23" y="33"/>
                  </a:cubicBezTo>
                  <a:cubicBezTo>
                    <a:pt x="18" y="33"/>
                    <a:pt x="14" y="29"/>
                    <a:pt x="14" y="23"/>
                  </a:cubicBezTo>
                  <a:cubicBezTo>
                    <a:pt x="14" y="18"/>
                    <a:pt x="18" y="14"/>
                    <a:pt x="23" y="14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01" name="Freeform 562"/>
            <p:cNvSpPr>
              <a:spLocks noEditPoints="1"/>
            </p:cNvSpPr>
            <p:nvPr/>
          </p:nvSpPr>
          <p:spPr bwMode="auto">
            <a:xfrm>
              <a:off x="11960449" y="5899790"/>
              <a:ext cx="239343" cy="451844"/>
            </a:xfrm>
            <a:custGeom>
              <a:avLst/>
              <a:gdLst>
                <a:gd name="T0" fmla="*/ 114 w 114"/>
                <a:gd name="T1" fmla="*/ 133 h 194"/>
                <a:gd name="T2" fmla="*/ 114 w 114"/>
                <a:gd name="T3" fmla="*/ 0 h 194"/>
                <a:gd name="T4" fmla="*/ 0 w 114"/>
                <a:gd name="T5" fmla="*/ 0 h 194"/>
                <a:gd name="T6" fmla="*/ 0 w 114"/>
                <a:gd name="T7" fmla="*/ 133 h 194"/>
                <a:gd name="T8" fmla="*/ 29 w 114"/>
                <a:gd name="T9" fmla="*/ 133 h 194"/>
                <a:gd name="T10" fmla="*/ 29 w 114"/>
                <a:gd name="T11" fmla="*/ 148 h 194"/>
                <a:gd name="T12" fmla="*/ 10 w 114"/>
                <a:gd name="T13" fmla="*/ 171 h 194"/>
                <a:gd name="T14" fmla="*/ 33 w 114"/>
                <a:gd name="T15" fmla="*/ 194 h 194"/>
                <a:gd name="T16" fmla="*/ 57 w 114"/>
                <a:gd name="T17" fmla="*/ 171 h 194"/>
                <a:gd name="T18" fmla="*/ 40 w 114"/>
                <a:gd name="T19" fmla="*/ 148 h 194"/>
                <a:gd name="T20" fmla="*/ 40 w 114"/>
                <a:gd name="T21" fmla="*/ 133 h 194"/>
                <a:gd name="T22" fmla="*/ 114 w 114"/>
                <a:gd name="T23" fmla="*/ 133 h 194"/>
                <a:gd name="T24" fmla="*/ 43 w 114"/>
                <a:gd name="T25" fmla="*/ 171 h 194"/>
                <a:gd name="T26" fmla="*/ 33 w 114"/>
                <a:gd name="T27" fmla="*/ 181 h 194"/>
                <a:gd name="T28" fmla="*/ 24 w 114"/>
                <a:gd name="T29" fmla="*/ 171 h 194"/>
                <a:gd name="T30" fmla="*/ 33 w 114"/>
                <a:gd name="T31" fmla="*/ 161 h 194"/>
                <a:gd name="T32" fmla="*/ 43 w 114"/>
                <a:gd name="T33" fmla="*/ 17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94">
                  <a:moveTo>
                    <a:pt x="114" y="133"/>
                  </a:moveTo>
                  <a:cubicBezTo>
                    <a:pt x="114" y="0"/>
                    <a:pt x="114" y="0"/>
                    <a:pt x="1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29" y="133"/>
                    <a:pt x="29" y="133"/>
                    <a:pt x="29" y="133"/>
                  </a:cubicBezTo>
                  <a:cubicBezTo>
                    <a:pt x="29" y="148"/>
                    <a:pt x="29" y="148"/>
                    <a:pt x="29" y="148"/>
                  </a:cubicBezTo>
                  <a:cubicBezTo>
                    <a:pt x="18" y="150"/>
                    <a:pt x="10" y="160"/>
                    <a:pt x="10" y="171"/>
                  </a:cubicBezTo>
                  <a:cubicBezTo>
                    <a:pt x="10" y="184"/>
                    <a:pt x="20" y="194"/>
                    <a:pt x="33" y="194"/>
                  </a:cubicBezTo>
                  <a:cubicBezTo>
                    <a:pt x="46" y="194"/>
                    <a:pt x="57" y="184"/>
                    <a:pt x="57" y="171"/>
                  </a:cubicBezTo>
                  <a:cubicBezTo>
                    <a:pt x="57" y="160"/>
                    <a:pt x="50" y="151"/>
                    <a:pt x="40" y="148"/>
                  </a:cubicBezTo>
                  <a:cubicBezTo>
                    <a:pt x="40" y="133"/>
                    <a:pt x="40" y="133"/>
                    <a:pt x="40" y="133"/>
                  </a:cubicBezTo>
                  <a:lnTo>
                    <a:pt x="114" y="133"/>
                  </a:lnTo>
                  <a:close/>
                  <a:moveTo>
                    <a:pt x="43" y="171"/>
                  </a:moveTo>
                  <a:cubicBezTo>
                    <a:pt x="43" y="176"/>
                    <a:pt x="39" y="181"/>
                    <a:pt x="33" y="181"/>
                  </a:cubicBezTo>
                  <a:cubicBezTo>
                    <a:pt x="28" y="181"/>
                    <a:pt x="24" y="176"/>
                    <a:pt x="24" y="171"/>
                  </a:cubicBezTo>
                  <a:cubicBezTo>
                    <a:pt x="24" y="166"/>
                    <a:pt x="28" y="161"/>
                    <a:pt x="33" y="161"/>
                  </a:cubicBezTo>
                  <a:cubicBezTo>
                    <a:pt x="39" y="161"/>
                    <a:pt x="43" y="166"/>
                    <a:pt x="43" y="17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02" name="Freeform 563"/>
            <p:cNvSpPr>
              <a:spLocks noEditPoints="1"/>
            </p:cNvSpPr>
            <p:nvPr/>
          </p:nvSpPr>
          <p:spPr bwMode="auto">
            <a:xfrm>
              <a:off x="11360759" y="5901759"/>
              <a:ext cx="447544" cy="310089"/>
            </a:xfrm>
            <a:custGeom>
              <a:avLst/>
              <a:gdLst>
                <a:gd name="T0" fmla="*/ 0 w 213"/>
                <a:gd name="T1" fmla="*/ 0 h 133"/>
                <a:gd name="T2" fmla="*/ 0 w 213"/>
                <a:gd name="T3" fmla="*/ 133 h 133"/>
                <a:gd name="T4" fmla="*/ 123 w 213"/>
                <a:gd name="T5" fmla="*/ 133 h 133"/>
                <a:gd name="T6" fmla="*/ 123 w 213"/>
                <a:gd name="T7" fmla="*/ 68 h 133"/>
                <a:gd name="T8" fmla="*/ 167 w 213"/>
                <a:gd name="T9" fmla="*/ 68 h 133"/>
                <a:gd name="T10" fmla="*/ 190 w 213"/>
                <a:gd name="T11" fmla="*/ 84 h 133"/>
                <a:gd name="T12" fmla="*/ 213 w 213"/>
                <a:gd name="T13" fmla="*/ 60 h 133"/>
                <a:gd name="T14" fmla="*/ 190 w 213"/>
                <a:gd name="T15" fmla="*/ 37 h 133"/>
                <a:gd name="T16" fmla="*/ 166 w 213"/>
                <a:gd name="T17" fmla="*/ 57 h 133"/>
                <a:gd name="T18" fmla="*/ 123 w 213"/>
                <a:gd name="T19" fmla="*/ 57 h 133"/>
                <a:gd name="T20" fmla="*/ 123 w 213"/>
                <a:gd name="T21" fmla="*/ 0 h 133"/>
                <a:gd name="T22" fmla="*/ 0 w 213"/>
                <a:gd name="T23" fmla="*/ 0 h 133"/>
                <a:gd name="T24" fmla="*/ 190 w 213"/>
                <a:gd name="T25" fmla="*/ 51 h 133"/>
                <a:gd name="T26" fmla="*/ 199 w 213"/>
                <a:gd name="T27" fmla="*/ 60 h 133"/>
                <a:gd name="T28" fmla="*/ 190 w 213"/>
                <a:gd name="T29" fmla="*/ 70 h 133"/>
                <a:gd name="T30" fmla="*/ 180 w 213"/>
                <a:gd name="T31" fmla="*/ 60 h 133"/>
                <a:gd name="T32" fmla="*/ 190 w 213"/>
                <a:gd name="T33" fmla="*/ 5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133">
                  <a:moveTo>
                    <a:pt x="0" y="0"/>
                  </a:moveTo>
                  <a:cubicBezTo>
                    <a:pt x="0" y="133"/>
                    <a:pt x="0" y="133"/>
                    <a:pt x="0" y="133"/>
                  </a:cubicBezTo>
                  <a:cubicBezTo>
                    <a:pt x="123" y="133"/>
                    <a:pt x="123" y="133"/>
                    <a:pt x="123" y="133"/>
                  </a:cubicBezTo>
                  <a:cubicBezTo>
                    <a:pt x="123" y="68"/>
                    <a:pt x="123" y="68"/>
                    <a:pt x="123" y="68"/>
                  </a:cubicBezTo>
                  <a:cubicBezTo>
                    <a:pt x="167" y="68"/>
                    <a:pt x="167" y="68"/>
                    <a:pt x="167" y="68"/>
                  </a:cubicBezTo>
                  <a:cubicBezTo>
                    <a:pt x="170" y="77"/>
                    <a:pt x="179" y="84"/>
                    <a:pt x="190" y="84"/>
                  </a:cubicBezTo>
                  <a:cubicBezTo>
                    <a:pt x="203" y="84"/>
                    <a:pt x="213" y="73"/>
                    <a:pt x="213" y="60"/>
                  </a:cubicBezTo>
                  <a:cubicBezTo>
                    <a:pt x="213" y="47"/>
                    <a:pt x="203" y="37"/>
                    <a:pt x="190" y="37"/>
                  </a:cubicBezTo>
                  <a:cubicBezTo>
                    <a:pt x="178" y="37"/>
                    <a:pt x="168" y="46"/>
                    <a:pt x="166" y="57"/>
                  </a:cubicBezTo>
                  <a:cubicBezTo>
                    <a:pt x="123" y="57"/>
                    <a:pt x="123" y="57"/>
                    <a:pt x="123" y="57"/>
                  </a:cubicBezTo>
                  <a:cubicBezTo>
                    <a:pt x="123" y="0"/>
                    <a:pt x="123" y="0"/>
                    <a:pt x="123" y="0"/>
                  </a:cubicBezTo>
                  <a:lnTo>
                    <a:pt x="0" y="0"/>
                  </a:lnTo>
                  <a:close/>
                  <a:moveTo>
                    <a:pt x="190" y="51"/>
                  </a:moveTo>
                  <a:cubicBezTo>
                    <a:pt x="195" y="51"/>
                    <a:pt x="199" y="55"/>
                    <a:pt x="199" y="60"/>
                  </a:cubicBezTo>
                  <a:cubicBezTo>
                    <a:pt x="199" y="66"/>
                    <a:pt x="195" y="70"/>
                    <a:pt x="190" y="70"/>
                  </a:cubicBezTo>
                  <a:cubicBezTo>
                    <a:pt x="184" y="70"/>
                    <a:pt x="180" y="66"/>
                    <a:pt x="180" y="60"/>
                  </a:cubicBezTo>
                  <a:cubicBezTo>
                    <a:pt x="180" y="55"/>
                    <a:pt x="184" y="51"/>
                    <a:pt x="190" y="51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03" name="Freeform 564"/>
            <p:cNvSpPr>
              <a:spLocks noEditPoints="1"/>
            </p:cNvSpPr>
            <p:nvPr/>
          </p:nvSpPr>
          <p:spPr bwMode="auto">
            <a:xfrm>
              <a:off x="10847373" y="6241380"/>
              <a:ext cx="694005" cy="340605"/>
            </a:xfrm>
            <a:custGeom>
              <a:avLst/>
              <a:gdLst>
                <a:gd name="T0" fmla="*/ 170 w 330"/>
                <a:gd name="T1" fmla="*/ 146 h 146"/>
                <a:gd name="T2" fmla="*/ 170 w 330"/>
                <a:gd name="T3" fmla="*/ 133 h 146"/>
                <a:gd name="T4" fmla="*/ 311 w 330"/>
                <a:gd name="T5" fmla="*/ 133 h 146"/>
                <a:gd name="T6" fmla="*/ 311 w 330"/>
                <a:gd name="T7" fmla="*/ 47 h 146"/>
                <a:gd name="T8" fmla="*/ 330 w 330"/>
                <a:gd name="T9" fmla="*/ 24 h 146"/>
                <a:gd name="T10" fmla="*/ 306 w 330"/>
                <a:gd name="T11" fmla="*/ 0 h 146"/>
                <a:gd name="T12" fmla="*/ 282 w 330"/>
                <a:gd name="T13" fmla="*/ 24 h 146"/>
                <a:gd name="T14" fmla="*/ 300 w 330"/>
                <a:gd name="T15" fmla="*/ 47 h 146"/>
                <a:gd name="T16" fmla="*/ 300 w 330"/>
                <a:gd name="T17" fmla="*/ 122 h 146"/>
                <a:gd name="T18" fmla="*/ 170 w 330"/>
                <a:gd name="T19" fmla="*/ 122 h 146"/>
                <a:gd name="T20" fmla="*/ 170 w 330"/>
                <a:gd name="T21" fmla="*/ 114 h 146"/>
                <a:gd name="T22" fmla="*/ 100 w 330"/>
                <a:gd name="T23" fmla="*/ 114 h 146"/>
                <a:gd name="T24" fmla="*/ 100 w 330"/>
                <a:gd name="T25" fmla="*/ 122 h 146"/>
                <a:gd name="T26" fmla="*/ 57 w 330"/>
                <a:gd name="T27" fmla="*/ 122 h 146"/>
                <a:gd name="T28" fmla="*/ 42 w 330"/>
                <a:gd name="T29" fmla="*/ 107 h 146"/>
                <a:gd name="T30" fmla="*/ 47 w 330"/>
                <a:gd name="T31" fmla="*/ 93 h 146"/>
                <a:gd name="T32" fmla="*/ 23 w 330"/>
                <a:gd name="T33" fmla="*/ 70 h 146"/>
                <a:gd name="T34" fmla="*/ 0 w 330"/>
                <a:gd name="T35" fmla="*/ 93 h 146"/>
                <a:gd name="T36" fmla="*/ 23 w 330"/>
                <a:gd name="T37" fmla="*/ 117 h 146"/>
                <a:gd name="T38" fmla="*/ 34 w 330"/>
                <a:gd name="T39" fmla="*/ 114 h 146"/>
                <a:gd name="T40" fmla="*/ 53 w 330"/>
                <a:gd name="T41" fmla="*/ 133 h 146"/>
                <a:gd name="T42" fmla="*/ 100 w 330"/>
                <a:gd name="T43" fmla="*/ 133 h 146"/>
                <a:gd name="T44" fmla="*/ 100 w 330"/>
                <a:gd name="T45" fmla="*/ 146 h 146"/>
                <a:gd name="T46" fmla="*/ 170 w 330"/>
                <a:gd name="T47" fmla="*/ 146 h 146"/>
                <a:gd name="T48" fmla="*/ 296 w 330"/>
                <a:gd name="T49" fmla="*/ 24 h 146"/>
                <a:gd name="T50" fmla="*/ 306 w 330"/>
                <a:gd name="T51" fmla="*/ 14 h 146"/>
                <a:gd name="T52" fmla="*/ 316 w 330"/>
                <a:gd name="T53" fmla="*/ 24 h 146"/>
                <a:gd name="T54" fmla="*/ 306 w 330"/>
                <a:gd name="T55" fmla="*/ 34 h 146"/>
                <a:gd name="T56" fmla="*/ 296 w 330"/>
                <a:gd name="T57" fmla="*/ 24 h 146"/>
                <a:gd name="T58" fmla="*/ 23 w 330"/>
                <a:gd name="T59" fmla="*/ 103 h 146"/>
                <a:gd name="T60" fmla="*/ 13 w 330"/>
                <a:gd name="T61" fmla="*/ 93 h 146"/>
                <a:gd name="T62" fmla="*/ 23 w 330"/>
                <a:gd name="T63" fmla="*/ 83 h 146"/>
                <a:gd name="T64" fmla="*/ 33 w 330"/>
                <a:gd name="T65" fmla="*/ 93 h 146"/>
                <a:gd name="T66" fmla="*/ 23 w 330"/>
                <a:gd name="T67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0" h="146">
                  <a:moveTo>
                    <a:pt x="170" y="146"/>
                  </a:moveTo>
                  <a:cubicBezTo>
                    <a:pt x="170" y="133"/>
                    <a:pt x="170" y="133"/>
                    <a:pt x="170" y="133"/>
                  </a:cubicBezTo>
                  <a:cubicBezTo>
                    <a:pt x="311" y="133"/>
                    <a:pt x="311" y="133"/>
                    <a:pt x="311" y="133"/>
                  </a:cubicBezTo>
                  <a:cubicBezTo>
                    <a:pt x="311" y="47"/>
                    <a:pt x="311" y="47"/>
                    <a:pt x="311" y="47"/>
                  </a:cubicBezTo>
                  <a:cubicBezTo>
                    <a:pt x="322" y="44"/>
                    <a:pt x="330" y="35"/>
                    <a:pt x="330" y="24"/>
                  </a:cubicBezTo>
                  <a:cubicBezTo>
                    <a:pt x="330" y="11"/>
                    <a:pt x="319" y="0"/>
                    <a:pt x="306" y="0"/>
                  </a:cubicBezTo>
                  <a:cubicBezTo>
                    <a:pt x="293" y="0"/>
                    <a:pt x="282" y="11"/>
                    <a:pt x="282" y="24"/>
                  </a:cubicBezTo>
                  <a:cubicBezTo>
                    <a:pt x="282" y="35"/>
                    <a:pt x="290" y="44"/>
                    <a:pt x="300" y="47"/>
                  </a:cubicBezTo>
                  <a:cubicBezTo>
                    <a:pt x="300" y="64"/>
                    <a:pt x="300" y="114"/>
                    <a:pt x="300" y="122"/>
                  </a:cubicBezTo>
                  <a:cubicBezTo>
                    <a:pt x="295" y="122"/>
                    <a:pt x="231" y="122"/>
                    <a:pt x="170" y="122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22"/>
                    <a:pt x="100" y="122"/>
                    <a:pt x="100" y="122"/>
                  </a:cubicBezTo>
                  <a:cubicBezTo>
                    <a:pt x="76" y="122"/>
                    <a:pt x="58" y="122"/>
                    <a:pt x="57" y="122"/>
                  </a:cubicBezTo>
                  <a:cubicBezTo>
                    <a:pt x="55" y="121"/>
                    <a:pt x="47" y="112"/>
                    <a:pt x="42" y="107"/>
                  </a:cubicBezTo>
                  <a:cubicBezTo>
                    <a:pt x="45" y="103"/>
                    <a:pt x="47" y="98"/>
                    <a:pt x="47" y="93"/>
                  </a:cubicBezTo>
                  <a:cubicBezTo>
                    <a:pt x="47" y="80"/>
                    <a:pt x="36" y="70"/>
                    <a:pt x="23" y="70"/>
                  </a:cubicBezTo>
                  <a:cubicBezTo>
                    <a:pt x="10" y="70"/>
                    <a:pt x="0" y="80"/>
                    <a:pt x="0" y="93"/>
                  </a:cubicBezTo>
                  <a:cubicBezTo>
                    <a:pt x="0" y="106"/>
                    <a:pt x="10" y="117"/>
                    <a:pt x="23" y="117"/>
                  </a:cubicBezTo>
                  <a:cubicBezTo>
                    <a:pt x="27" y="117"/>
                    <a:pt x="30" y="116"/>
                    <a:pt x="34" y="114"/>
                  </a:cubicBezTo>
                  <a:cubicBezTo>
                    <a:pt x="53" y="133"/>
                    <a:pt x="53" y="133"/>
                    <a:pt x="53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46"/>
                    <a:pt x="100" y="146"/>
                    <a:pt x="100" y="146"/>
                  </a:cubicBezTo>
                  <a:lnTo>
                    <a:pt x="170" y="146"/>
                  </a:lnTo>
                  <a:close/>
                  <a:moveTo>
                    <a:pt x="296" y="24"/>
                  </a:moveTo>
                  <a:cubicBezTo>
                    <a:pt x="296" y="19"/>
                    <a:pt x="301" y="14"/>
                    <a:pt x="306" y="14"/>
                  </a:cubicBezTo>
                  <a:cubicBezTo>
                    <a:pt x="311" y="14"/>
                    <a:pt x="316" y="19"/>
                    <a:pt x="316" y="24"/>
                  </a:cubicBezTo>
                  <a:cubicBezTo>
                    <a:pt x="316" y="29"/>
                    <a:pt x="311" y="34"/>
                    <a:pt x="306" y="34"/>
                  </a:cubicBezTo>
                  <a:cubicBezTo>
                    <a:pt x="301" y="34"/>
                    <a:pt x="296" y="29"/>
                    <a:pt x="296" y="24"/>
                  </a:cubicBezTo>
                  <a:close/>
                  <a:moveTo>
                    <a:pt x="23" y="103"/>
                  </a:moveTo>
                  <a:cubicBezTo>
                    <a:pt x="18" y="103"/>
                    <a:pt x="13" y="99"/>
                    <a:pt x="13" y="93"/>
                  </a:cubicBezTo>
                  <a:cubicBezTo>
                    <a:pt x="13" y="88"/>
                    <a:pt x="18" y="83"/>
                    <a:pt x="23" y="83"/>
                  </a:cubicBezTo>
                  <a:cubicBezTo>
                    <a:pt x="28" y="83"/>
                    <a:pt x="33" y="88"/>
                    <a:pt x="33" y="93"/>
                  </a:cubicBezTo>
                  <a:cubicBezTo>
                    <a:pt x="33" y="99"/>
                    <a:pt x="28" y="103"/>
                    <a:pt x="23" y="10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04" name="Freeform 565"/>
            <p:cNvSpPr>
              <a:spLocks noEditPoints="1"/>
            </p:cNvSpPr>
            <p:nvPr/>
          </p:nvSpPr>
          <p:spPr bwMode="auto">
            <a:xfrm>
              <a:off x="11057353" y="6190191"/>
              <a:ext cx="355899" cy="161443"/>
            </a:xfrm>
            <a:custGeom>
              <a:avLst/>
              <a:gdLst>
                <a:gd name="T0" fmla="*/ 0 w 169"/>
                <a:gd name="T1" fmla="*/ 0 h 69"/>
                <a:gd name="T2" fmla="*/ 0 w 169"/>
                <a:gd name="T3" fmla="*/ 32 h 69"/>
                <a:gd name="T4" fmla="*/ 70 w 169"/>
                <a:gd name="T5" fmla="*/ 32 h 69"/>
                <a:gd name="T6" fmla="*/ 70 w 169"/>
                <a:gd name="T7" fmla="*/ 20 h 69"/>
                <a:gd name="T8" fmla="*/ 110 w 169"/>
                <a:gd name="T9" fmla="*/ 20 h 69"/>
                <a:gd name="T10" fmla="*/ 124 w 169"/>
                <a:gd name="T11" fmla="*/ 34 h 69"/>
                <a:gd name="T12" fmla="*/ 121 w 169"/>
                <a:gd name="T13" fmla="*/ 46 h 69"/>
                <a:gd name="T14" fmla="*/ 145 w 169"/>
                <a:gd name="T15" fmla="*/ 69 h 69"/>
                <a:gd name="T16" fmla="*/ 169 w 169"/>
                <a:gd name="T17" fmla="*/ 46 h 69"/>
                <a:gd name="T18" fmla="*/ 145 w 169"/>
                <a:gd name="T19" fmla="*/ 22 h 69"/>
                <a:gd name="T20" fmla="*/ 132 w 169"/>
                <a:gd name="T21" fmla="*/ 26 h 69"/>
                <a:gd name="T22" fmla="*/ 115 w 169"/>
                <a:gd name="T23" fmla="*/ 9 h 69"/>
                <a:gd name="T24" fmla="*/ 70 w 169"/>
                <a:gd name="T25" fmla="*/ 9 h 69"/>
                <a:gd name="T26" fmla="*/ 70 w 169"/>
                <a:gd name="T27" fmla="*/ 0 h 69"/>
                <a:gd name="T28" fmla="*/ 0 w 169"/>
                <a:gd name="T29" fmla="*/ 0 h 69"/>
                <a:gd name="T30" fmla="*/ 145 w 169"/>
                <a:gd name="T31" fmla="*/ 36 h 69"/>
                <a:gd name="T32" fmla="*/ 155 w 169"/>
                <a:gd name="T33" fmla="*/ 46 h 69"/>
                <a:gd name="T34" fmla="*/ 145 w 169"/>
                <a:gd name="T35" fmla="*/ 56 h 69"/>
                <a:gd name="T36" fmla="*/ 135 w 169"/>
                <a:gd name="T37" fmla="*/ 46 h 69"/>
                <a:gd name="T38" fmla="*/ 145 w 169"/>
                <a:gd name="T3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9" h="69">
                  <a:moveTo>
                    <a:pt x="0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83" y="20"/>
                    <a:pt x="107" y="20"/>
                    <a:pt x="110" y="20"/>
                  </a:cubicBezTo>
                  <a:cubicBezTo>
                    <a:pt x="112" y="22"/>
                    <a:pt x="119" y="29"/>
                    <a:pt x="124" y="34"/>
                  </a:cubicBezTo>
                  <a:cubicBezTo>
                    <a:pt x="123" y="38"/>
                    <a:pt x="121" y="42"/>
                    <a:pt x="121" y="46"/>
                  </a:cubicBezTo>
                  <a:cubicBezTo>
                    <a:pt x="121" y="59"/>
                    <a:pt x="132" y="69"/>
                    <a:pt x="145" y="69"/>
                  </a:cubicBezTo>
                  <a:cubicBezTo>
                    <a:pt x="158" y="69"/>
                    <a:pt x="169" y="59"/>
                    <a:pt x="169" y="46"/>
                  </a:cubicBezTo>
                  <a:cubicBezTo>
                    <a:pt x="169" y="33"/>
                    <a:pt x="158" y="22"/>
                    <a:pt x="145" y="22"/>
                  </a:cubicBezTo>
                  <a:cubicBezTo>
                    <a:pt x="140" y="22"/>
                    <a:pt x="136" y="24"/>
                    <a:pt x="132" y="26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0"/>
                    <a:pt x="70" y="0"/>
                    <a:pt x="70" y="0"/>
                  </a:cubicBezTo>
                  <a:lnTo>
                    <a:pt x="0" y="0"/>
                  </a:lnTo>
                  <a:close/>
                  <a:moveTo>
                    <a:pt x="145" y="36"/>
                  </a:moveTo>
                  <a:cubicBezTo>
                    <a:pt x="150" y="36"/>
                    <a:pt x="155" y="41"/>
                    <a:pt x="155" y="46"/>
                  </a:cubicBezTo>
                  <a:cubicBezTo>
                    <a:pt x="155" y="51"/>
                    <a:pt x="150" y="56"/>
                    <a:pt x="145" y="56"/>
                  </a:cubicBezTo>
                  <a:cubicBezTo>
                    <a:pt x="140" y="56"/>
                    <a:pt x="135" y="51"/>
                    <a:pt x="135" y="46"/>
                  </a:cubicBezTo>
                  <a:cubicBezTo>
                    <a:pt x="135" y="41"/>
                    <a:pt x="140" y="36"/>
                    <a:pt x="145" y="36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09" name="Freeform 589"/>
            <p:cNvSpPr>
              <a:spLocks noEditPoints="1"/>
            </p:cNvSpPr>
            <p:nvPr/>
          </p:nvSpPr>
          <p:spPr bwMode="auto">
            <a:xfrm>
              <a:off x="6854181" y="6474685"/>
              <a:ext cx="1165571" cy="228383"/>
            </a:xfrm>
            <a:custGeom>
              <a:avLst/>
              <a:gdLst>
                <a:gd name="T0" fmla="*/ 530 w 554"/>
                <a:gd name="T1" fmla="*/ 0 h 98"/>
                <a:gd name="T2" fmla="*/ 507 w 554"/>
                <a:gd name="T3" fmla="*/ 21 h 98"/>
                <a:gd name="T4" fmla="*/ 184 w 554"/>
                <a:gd name="T5" fmla="*/ 21 h 98"/>
                <a:gd name="T6" fmla="*/ 124 w 554"/>
                <a:gd name="T7" fmla="*/ 87 h 98"/>
                <a:gd name="T8" fmla="*/ 0 w 554"/>
                <a:gd name="T9" fmla="*/ 87 h 98"/>
                <a:gd name="T10" fmla="*/ 0 w 554"/>
                <a:gd name="T11" fmla="*/ 98 h 98"/>
                <a:gd name="T12" fmla="*/ 129 w 554"/>
                <a:gd name="T13" fmla="*/ 98 h 98"/>
                <a:gd name="T14" fmla="*/ 189 w 554"/>
                <a:gd name="T15" fmla="*/ 32 h 98"/>
                <a:gd name="T16" fmla="*/ 508 w 554"/>
                <a:gd name="T17" fmla="*/ 32 h 98"/>
                <a:gd name="T18" fmla="*/ 530 w 554"/>
                <a:gd name="T19" fmla="*/ 47 h 98"/>
                <a:gd name="T20" fmla="*/ 554 w 554"/>
                <a:gd name="T21" fmla="*/ 24 h 98"/>
                <a:gd name="T22" fmla="*/ 530 w 554"/>
                <a:gd name="T23" fmla="*/ 0 h 98"/>
                <a:gd name="T24" fmla="*/ 530 w 554"/>
                <a:gd name="T25" fmla="*/ 33 h 98"/>
                <a:gd name="T26" fmla="*/ 521 w 554"/>
                <a:gd name="T27" fmla="*/ 24 h 98"/>
                <a:gd name="T28" fmla="*/ 530 w 554"/>
                <a:gd name="T29" fmla="*/ 14 h 98"/>
                <a:gd name="T30" fmla="*/ 540 w 554"/>
                <a:gd name="T31" fmla="*/ 24 h 98"/>
                <a:gd name="T32" fmla="*/ 530 w 554"/>
                <a:gd name="T33" fmla="*/ 3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4" h="98">
                  <a:moveTo>
                    <a:pt x="530" y="0"/>
                  </a:moveTo>
                  <a:cubicBezTo>
                    <a:pt x="518" y="0"/>
                    <a:pt x="509" y="9"/>
                    <a:pt x="507" y="21"/>
                  </a:cubicBezTo>
                  <a:cubicBezTo>
                    <a:pt x="184" y="21"/>
                    <a:pt x="184" y="21"/>
                    <a:pt x="184" y="21"/>
                  </a:cubicBezTo>
                  <a:cubicBezTo>
                    <a:pt x="184" y="21"/>
                    <a:pt x="127" y="84"/>
                    <a:pt x="124" y="87"/>
                  </a:cubicBezTo>
                  <a:cubicBezTo>
                    <a:pt x="120" y="87"/>
                    <a:pt x="36" y="87"/>
                    <a:pt x="0" y="8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29" y="98"/>
                    <a:pt x="129" y="98"/>
                    <a:pt x="129" y="98"/>
                  </a:cubicBezTo>
                  <a:cubicBezTo>
                    <a:pt x="129" y="98"/>
                    <a:pt x="186" y="35"/>
                    <a:pt x="189" y="32"/>
                  </a:cubicBezTo>
                  <a:cubicBezTo>
                    <a:pt x="193" y="32"/>
                    <a:pt x="466" y="32"/>
                    <a:pt x="508" y="32"/>
                  </a:cubicBezTo>
                  <a:cubicBezTo>
                    <a:pt x="512" y="41"/>
                    <a:pt x="520" y="47"/>
                    <a:pt x="530" y="47"/>
                  </a:cubicBezTo>
                  <a:cubicBezTo>
                    <a:pt x="543" y="47"/>
                    <a:pt x="554" y="37"/>
                    <a:pt x="554" y="24"/>
                  </a:cubicBezTo>
                  <a:cubicBezTo>
                    <a:pt x="554" y="11"/>
                    <a:pt x="543" y="0"/>
                    <a:pt x="530" y="0"/>
                  </a:cubicBezTo>
                  <a:close/>
                  <a:moveTo>
                    <a:pt x="530" y="33"/>
                  </a:moveTo>
                  <a:cubicBezTo>
                    <a:pt x="525" y="33"/>
                    <a:pt x="521" y="29"/>
                    <a:pt x="521" y="24"/>
                  </a:cubicBezTo>
                  <a:cubicBezTo>
                    <a:pt x="521" y="18"/>
                    <a:pt x="525" y="14"/>
                    <a:pt x="530" y="14"/>
                  </a:cubicBezTo>
                  <a:cubicBezTo>
                    <a:pt x="536" y="14"/>
                    <a:pt x="540" y="18"/>
                    <a:pt x="540" y="24"/>
                  </a:cubicBezTo>
                  <a:cubicBezTo>
                    <a:pt x="540" y="29"/>
                    <a:pt x="536" y="33"/>
                    <a:pt x="530" y="33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10" name="Freeform 590"/>
            <p:cNvSpPr>
              <a:spLocks noEditPoints="1"/>
            </p:cNvSpPr>
            <p:nvPr/>
          </p:nvSpPr>
          <p:spPr bwMode="auto">
            <a:xfrm>
              <a:off x="6854181" y="6425464"/>
              <a:ext cx="2034856" cy="202789"/>
            </a:xfrm>
            <a:custGeom>
              <a:avLst/>
              <a:gdLst>
                <a:gd name="T0" fmla="*/ 944 w 967"/>
                <a:gd name="T1" fmla="*/ 24 h 87"/>
                <a:gd name="T2" fmla="*/ 920 w 967"/>
                <a:gd name="T3" fmla="*/ 47 h 87"/>
                <a:gd name="T4" fmla="*/ 923 w 967"/>
                <a:gd name="T5" fmla="*/ 59 h 87"/>
                <a:gd name="T6" fmla="*/ 906 w 967"/>
                <a:gd name="T7" fmla="*/ 76 h 87"/>
                <a:gd name="T8" fmla="*/ 632 w 967"/>
                <a:gd name="T9" fmla="*/ 76 h 87"/>
                <a:gd name="T10" fmla="*/ 556 w 967"/>
                <a:gd name="T11" fmla="*/ 0 h 87"/>
                <a:gd name="T12" fmla="*/ 156 w 967"/>
                <a:gd name="T13" fmla="*/ 0 h 87"/>
                <a:gd name="T14" fmla="*/ 114 w 967"/>
                <a:gd name="T15" fmla="*/ 42 h 87"/>
                <a:gd name="T16" fmla="*/ 0 w 967"/>
                <a:gd name="T17" fmla="*/ 42 h 87"/>
                <a:gd name="T18" fmla="*/ 0 w 967"/>
                <a:gd name="T19" fmla="*/ 53 h 87"/>
                <a:gd name="T20" fmla="*/ 119 w 967"/>
                <a:gd name="T21" fmla="*/ 53 h 87"/>
                <a:gd name="T22" fmla="*/ 160 w 967"/>
                <a:gd name="T23" fmla="*/ 11 h 87"/>
                <a:gd name="T24" fmla="*/ 551 w 967"/>
                <a:gd name="T25" fmla="*/ 11 h 87"/>
                <a:gd name="T26" fmla="*/ 628 w 967"/>
                <a:gd name="T27" fmla="*/ 87 h 87"/>
                <a:gd name="T28" fmla="*/ 911 w 967"/>
                <a:gd name="T29" fmla="*/ 87 h 87"/>
                <a:gd name="T30" fmla="*/ 931 w 967"/>
                <a:gd name="T31" fmla="*/ 67 h 87"/>
                <a:gd name="T32" fmla="*/ 944 w 967"/>
                <a:gd name="T33" fmla="*/ 71 h 87"/>
                <a:gd name="T34" fmla="*/ 967 w 967"/>
                <a:gd name="T35" fmla="*/ 47 h 87"/>
                <a:gd name="T36" fmla="*/ 944 w 967"/>
                <a:gd name="T37" fmla="*/ 24 h 87"/>
                <a:gd name="T38" fmla="*/ 944 w 967"/>
                <a:gd name="T39" fmla="*/ 57 h 87"/>
                <a:gd name="T40" fmla="*/ 934 w 967"/>
                <a:gd name="T41" fmla="*/ 47 h 87"/>
                <a:gd name="T42" fmla="*/ 944 w 967"/>
                <a:gd name="T43" fmla="*/ 38 h 87"/>
                <a:gd name="T44" fmla="*/ 953 w 967"/>
                <a:gd name="T45" fmla="*/ 47 h 87"/>
                <a:gd name="T46" fmla="*/ 944 w 967"/>
                <a:gd name="T47" fmla="*/ 5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67" h="87">
                  <a:moveTo>
                    <a:pt x="944" y="24"/>
                  </a:moveTo>
                  <a:cubicBezTo>
                    <a:pt x="931" y="24"/>
                    <a:pt x="920" y="34"/>
                    <a:pt x="920" y="47"/>
                  </a:cubicBezTo>
                  <a:cubicBezTo>
                    <a:pt x="920" y="52"/>
                    <a:pt x="921" y="56"/>
                    <a:pt x="923" y="59"/>
                  </a:cubicBezTo>
                  <a:cubicBezTo>
                    <a:pt x="918" y="65"/>
                    <a:pt x="908" y="74"/>
                    <a:pt x="906" y="76"/>
                  </a:cubicBezTo>
                  <a:cubicBezTo>
                    <a:pt x="902" y="76"/>
                    <a:pt x="637" y="76"/>
                    <a:pt x="632" y="76"/>
                  </a:cubicBezTo>
                  <a:cubicBezTo>
                    <a:pt x="629" y="73"/>
                    <a:pt x="556" y="0"/>
                    <a:pt x="5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17" y="39"/>
                    <a:pt x="114" y="42"/>
                  </a:cubicBezTo>
                  <a:cubicBezTo>
                    <a:pt x="111" y="42"/>
                    <a:pt x="32" y="42"/>
                    <a:pt x="0" y="4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19" y="53"/>
                    <a:pt x="119" y="53"/>
                    <a:pt x="119" y="53"/>
                  </a:cubicBezTo>
                  <a:cubicBezTo>
                    <a:pt x="119" y="53"/>
                    <a:pt x="157" y="14"/>
                    <a:pt x="160" y="11"/>
                  </a:cubicBezTo>
                  <a:cubicBezTo>
                    <a:pt x="165" y="11"/>
                    <a:pt x="547" y="11"/>
                    <a:pt x="551" y="11"/>
                  </a:cubicBezTo>
                  <a:cubicBezTo>
                    <a:pt x="554" y="14"/>
                    <a:pt x="628" y="87"/>
                    <a:pt x="628" y="87"/>
                  </a:cubicBezTo>
                  <a:cubicBezTo>
                    <a:pt x="911" y="87"/>
                    <a:pt x="911" y="87"/>
                    <a:pt x="911" y="87"/>
                  </a:cubicBezTo>
                  <a:cubicBezTo>
                    <a:pt x="931" y="67"/>
                    <a:pt x="931" y="67"/>
                    <a:pt x="931" y="67"/>
                  </a:cubicBezTo>
                  <a:cubicBezTo>
                    <a:pt x="935" y="70"/>
                    <a:pt x="939" y="71"/>
                    <a:pt x="944" y="71"/>
                  </a:cubicBezTo>
                  <a:cubicBezTo>
                    <a:pt x="957" y="71"/>
                    <a:pt x="967" y="60"/>
                    <a:pt x="967" y="47"/>
                  </a:cubicBezTo>
                  <a:cubicBezTo>
                    <a:pt x="967" y="34"/>
                    <a:pt x="957" y="24"/>
                    <a:pt x="944" y="24"/>
                  </a:cubicBezTo>
                  <a:close/>
                  <a:moveTo>
                    <a:pt x="944" y="57"/>
                  </a:moveTo>
                  <a:cubicBezTo>
                    <a:pt x="938" y="57"/>
                    <a:pt x="934" y="53"/>
                    <a:pt x="934" y="47"/>
                  </a:cubicBezTo>
                  <a:cubicBezTo>
                    <a:pt x="934" y="42"/>
                    <a:pt x="938" y="38"/>
                    <a:pt x="944" y="38"/>
                  </a:cubicBezTo>
                  <a:cubicBezTo>
                    <a:pt x="949" y="38"/>
                    <a:pt x="953" y="42"/>
                    <a:pt x="953" y="47"/>
                  </a:cubicBezTo>
                  <a:cubicBezTo>
                    <a:pt x="953" y="53"/>
                    <a:pt x="949" y="57"/>
                    <a:pt x="944" y="57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  <p:sp>
          <p:nvSpPr>
            <p:cNvPr id="516" name="Freeform 596"/>
            <p:cNvSpPr>
              <a:spLocks noEditPoints="1"/>
            </p:cNvSpPr>
            <p:nvPr/>
          </p:nvSpPr>
          <p:spPr bwMode="auto">
            <a:xfrm>
              <a:off x="9048301" y="6472716"/>
              <a:ext cx="2762670" cy="656601"/>
            </a:xfrm>
            <a:custGeom>
              <a:avLst/>
              <a:gdLst>
                <a:gd name="T0" fmla="*/ 367 w 1313"/>
                <a:gd name="T1" fmla="*/ 282 h 282"/>
                <a:gd name="T2" fmla="*/ 1085 w 1313"/>
                <a:gd name="T3" fmla="*/ 282 h 282"/>
                <a:gd name="T4" fmla="*/ 1159 w 1313"/>
                <a:gd name="T5" fmla="*/ 207 h 282"/>
                <a:gd name="T6" fmla="*/ 1267 w 1313"/>
                <a:gd name="T7" fmla="*/ 207 h 282"/>
                <a:gd name="T8" fmla="*/ 1290 w 1313"/>
                <a:gd name="T9" fmla="*/ 226 h 282"/>
                <a:gd name="T10" fmla="*/ 1313 w 1313"/>
                <a:gd name="T11" fmla="*/ 202 h 282"/>
                <a:gd name="T12" fmla="*/ 1290 w 1313"/>
                <a:gd name="T13" fmla="*/ 179 h 282"/>
                <a:gd name="T14" fmla="*/ 1267 w 1313"/>
                <a:gd name="T15" fmla="*/ 196 h 282"/>
                <a:gd name="T16" fmla="*/ 1155 w 1313"/>
                <a:gd name="T17" fmla="*/ 196 h 282"/>
                <a:gd name="T18" fmla="*/ 1080 w 1313"/>
                <a:gd name="T19" fmla="*/ 271 h 282"/>
                <a:gd name="T20" fmla="*/ 770 w 1313"/>
                <a:gd name="T21" fmla="*/ 271 h 282"/>
                <a:gd name="T22" fmla="*/ 770 w 1313"/>
                <a:gd name="T23" fmla="*/ 227 h 282"/>
                <a:gd name="T24" fmla="*/ 739 w 1313"/>
                <a:gd name="T25" fmla="*/ 227 h 282"/>
                <a:gd name="T26" fmla="*/ 739 w 1313"/>
                <a:gd name="T27" fmla="*/ 218 h 282"/>
                <a:gd name="T28" fmla="*/ 668 w 1313"/>
                <a:gd name="T29" fmla="*/ 218 h 282"/>
                <a:gd name="T30" fmla="*/ 668 w 1313"/>
                <a:gd name="T31" fmla="*/ 249 h 282"/>
                <a:gd name="T32" fmla="*/ 739 w 1313"/>
                <a:gd name="T33" fmla="*/ 249 h 282"/>
                <a:gd name="T34" fmla="*/ 739 w 1313"/>
                <a:gd name="T35" fmla="*/ 238 h 282"/>
                <a:gd name="T36" fmla="*/ 759 w 1313"/>
                <a:gd name="T37" fmla="*/ 238 h 282"/>
                <a:gd name="T38" fmla="*/ 759 w 1313"/>
                <a:gd name="T39" fmla="*/ 271 h 282"/>
                <a:gd name="T40" fmla="*/ 372 w 1313"/>
                <a:gd name="T41" fmla="*/ 271 h 282"/>
                <a:gd name="T42" fmla="*/ 337 w 1313"/>
                <a:gd name="T43" fmla="*/ 236 h 282"/>
                <a:gd name="T44" fmla="*/ 216 w 1313"/>
                <a:gd name="T45" fmla="*/ 236 h 282"/>
                <a:gd name="T46" fmla="*/ 216 w 1313"/>
                <a:gd name="T47" fmla="*/ 97 h 282"/>
                <a:gd name="T48" fmla="*/ 110 w 1313"/>
                <a:gd name="T49" fmla="*/ 97 h 282"/>
                <a:gd name="T50" fmla="*/ 86 w 1313"/>
                <a:gd name="T51" fmla="*/ 75 h 282"/>
                <a:gd name="T52" fmla="*/ 64 w 1313"/>
                <a:gd name="T53" fmla="*/ 93 h 282"/>
                <a:gd name="T54" fmla="*/ 33 w 1313"/>
                <a:gd name="T55" fmla="*/ 93 h 282"/>
                <a:gd name="T56" fmla="*/ 33 w 1313"/>
                <a:gd name="T57" fmla="*/ 74 h 282"/>
                <a:gd name="T58" fmla="*/ 63 w 1313"/>
                <a:gd name="T59" fmla="*/ 74 h 282"/>
                <a:gd name="T60" fmla="*/ 63 w 1313"/>
                <a:gd name="T61" fmla="*/ 0 h 282"/>
                <a:gd name="T62" fmla="*/ 0 w 1313"/>
                <a:gd name="T63" fmla="*/ 0 h 282"/>
                <a:gd name="T64" fmla="*/ 0 w 1313"/>
                <a:gd name="T65" fmla="*/ 74 h 282"/>
                <a:gd name="T66" fmla="*/ 22 w 1313"/>
                <a:gd name="T67" fmla="*/ 74 h 282"/>
                <a:gd name="T68" fmla="*/ 22 w 1313"/>
                <a:gd name="T69" fmla="*/ 104 h 282"/>
                <a:gd name="T70" fmla="*/ 64 w 1313"/>
                <a:gd name="T71" fmla="*/ 104 h 282"/>
                <a:gd name="T72" fmla="*/ 86 w 1313"/>
                <a:gd name="T73" fmla="*/ 122 h 282"/>
                <a:gd name="T74" fmla="*/ 108 w 1313"/>
                <a:gd name="T75" fmla="*/ 108 h 282"/>
                <a:gd name="T76" fmla="*/ 205 w 1313"/>
                <a:gd name="T77" fmla="*/ 108 h 282"/>
                <a:gd name="T78" fmla="*/ 205 w 1313"/>
                <a:gd name="T79" fmla="*/ 247 h 282"/>
                <a:gd name="T80" fmla="*/ 333 w 1313"/>
                <a:gd name="T81" fmla="*/ 247 h 282"/>
                <a:gd name="T82" fmla="*/ 367 w 1313"/>
                <a:gd name="T83" fmla="*/ 282 h 282"/>
                <a:gd name="T84" fmla="*/ 1290 w 1313"/>
                <a:gd name="T85" fmla="*/ 192 h 282"/>
                <a:gd name="T86" fmla="*/ 1300 w 1313"/>
                <a:gd name="T87" fmla="*/ 202 h 282"/>
                <a:gd name="T88" fmla="*/ 1290 w 1313"/>
                <a:gd name="T89" fmla="*/ 212 h 282"/>
                <a:gd name="T90" fmla="*/ 1280 w 1313"/>
                <a:gd name="T91" fmla="*/ 202 h 282"/>
                <a:gd name="T92" fmla="*/ 1290 w 1313"/>
                <a:gd name="T93" fmla="*/ 192 h 282"/>
                <a:gd name="T94" fmla="*/ 86 w 1313"/>
                <a:gd name="T95" fmla="*/ 108 h 282"/>
                <a:gd name="T96" fmla="*/ 77 w 1313"/>
                <a:gd name="T97" fmla="*/ 98 h 282"/>
                <a:gd name="T98" fmla="*/ 86 w 1313"/>
                <a:gd name="T99" fmla="*/ 88 h 282"/>
                <a:gd name="T100" fmla="*/ 96 w 1313"/>
                <a:gd name="T101" fmla="*/ 98 h 282"/>
                <a:gd name="T102" fmla="*/ 86 w 1313"/>
                <a:gd name="T103" fmla="*/ 10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13" h="282">
                  <a:moveTo>
                    <a:pt x="367" y="282"/>
                  </a:moveTo>
                  <a:cubicBezTo>
                    <a:pt x="1085" y="282"/>
                    <a:pt x="1085" y="282"/>
                    <a:pt x="1085" y="282"/>
                  </a:cubicBezTo>
                  <a:cubicBezTo>
                    <a:pt x="1085" y="282"/>
                    <a:pt x="1156" y="210"/>
                    <a:pt x="1159" y="207"/>
                  </a:cubicBezTo>
                  <a:cubicBezTo>
                    <a:pt x="1163" y="207"/>
                    <a:pt x="1249" y="207"/>
                    <a:pt x="1267" y="207"/>
                  </a:cubicBezTo>
                  <a:cubicBezTo>
                    <a:pt x="1269" y="218"/>
                    <a:pt x="1279" y="226"/>
                    <a:pt x="1290" y="226"/>
                  </a:cubicBezTo>
                  <a:cubicBezTo>
                    <a:pt x="1303" y="226"/>
                    <a:pt x="1313" y="215"/>
                    <a:pt x="1313" y="202"/>
                  </a:cubicBezTo>
                  <a:cubicBezTo>
                    <a:pt x="1313" y="189"/>
                    <a:pt x="1303" y="179"/>
                    <a:pt x="1290" y="179"/>
                  </a:cubicBezTo>
                  <a:cubicBezTo>
                    <a:pt x="1279" y="179"/>
                    <a:pt x="1270" y="186"/>
                    <a:pt x="1267" y="196"/>
                  </a:cubicBezTo>
                  <a:cubicBezTo>
                    <a:pt x="1155" y="196"/>
                    <a:pt x="1155" y="196"/>
                    <a:pt x="1155" y="196"/>
                  </a:cubicBezTo>
                  <a:cubicBezTo>
                    <a:pt x="1155" y="196"/>
                    <a:pt x="1083" y="268"/>
                    <a:pt x="1080" y="271"/>
                  </a:cubicBezTo>
                  <a:cubicBezTo>
                    <a:pt x="1078" y="271"/>
                    <a:pt x="930" y="271"/>
                    <a:pt x="770" y="271"/>
                  </a:cubicBezTo>
                  <a:cubicBezTo>
                    <a:pt x="770" y="227"/>
                    <a:pt x="770" y="227"/>
                    <a:pt x="770" y="227"/>
                  </a:cubicBezTo>
                  <a:cubicBezTo>
                    <a:pt x="739" y="227"/>
                    <a:pt x="739" y="227"/>
                    <a:pt x="739" y="227"/>
                  </a:cubicBezTo>
                  <a:cubicBezTo>
                    <a:pt x="739" y="218"/>
                    <a:pt x="739" y="218"/>
                    <a:pt x="739" y="218"/>
                  </a:cubicBezTo>
                  <a:cubicBezTo>
                    <a:pt x="668" y="218"/>
                    <a:pt x="668" y="218"/>
                    <a:pt x="668" y="218"/>
                  </a:cubicBezTo>
                  <a:cubicBezTo>
                    <a:pt x="668" y="249"/>
                    <a:pt x="668" y="249"/>
                    <a:pt x="668" y="249"/>
                  </a:cubicBezTo>
                  <a:cubicBezTo>
                    <a:pt x="739" y="249"/>
                    <a:pt x="739" y="249"/>
                    <a:pt x="739" y="249"/>
                  </a:cubicBezTo>
                  <a:cubicBezTo>
                    <a:pt x="739" y="238"/>
                    <a:pt x="739" y="238"/>
                    <a:pt x="739" y="238"/>
                  </a:cubicBezTo>
                  <a:cubicBezTo>
                    <a:pt x="745" y="238"/>
                    <a:pt x="755" y="238"/>
                    <a:pt x="759" y="238"/>
                  </a:cubicBezTo>
                  <a:cubicBezTo>
                    <a:pt x="759" y="244"/>
                    <a:pt x="759" y="262"/>
                    <a:pt x="759" y="271"/>
                  </a:cubicBezTo>
                  <a:cubicBezTo>
                    <a:pt x="573" y="271"/>
                    <a:pt x="374" y="271"/>
                    <a:pt x="372" y="271"/>
                  </a:cubicBezTo>
                  <a:cubicBezTo>
                    <a:pt x="369" y="268"/>
                    <a:pt x="337" y="236"/>
                    <a:pt x="337" y="236"/>
                  </a:cubicBezTo>
                  <a:cubicBezTo>
                    <a:pt x="337" y="236"/>
                    <a:pt x="226" y="236"/>
                    <a:pt x="216" y="236"/>
                  </a:cubicBezTo>
                  <a:cubicBezTo>
                    <a:pt x="216" y="226"/>
                    <a:pt x="216" y="97"/>
                    <a:pt x="216" y="97"/>
                  </a:cubicBezTo>
                  <a:cubicBezTo>
                    <a:pt x="110" y="97"/>
                    <a:pt x="110" y="97"/>
                    <a:pt x="110" y="97"/>
                  </a:cubicBezTo>
                  <a:cubicBezTo>
                    <a:pt x="109" y="84"/>
                    <a:pt x="99" y="75"/>
                    <a:pt x="86" y="75"/>
                  </a:cubicBezTo>
                  <a:cubicBezTo>
                    <a:pt x="75" y="75"/>
                    <a:pt x="66" y="82"/>
                    <a:pt x="64" y="93"/>
                  </a:cubicBezTo>
                  <a:cubicBezTo>
                    <a:pt x="55" y="93"/>
                    <a:pt x="39" y="93"/>
                    <a:pt x="33" y="93"/>
                  </a:cubicBezTo>
                  <a:cubicBezTo>
                    <a:pt x="33" y="89"/>
                    <a:pt x="33" y="81"/>
                    <a:pt x="3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64" y="104"/>
                    <a:pt x="64" y="104"/>
                    <a:pt x="64" y="104"/>
                  </a:cubicBezTo>
                  <a:cubicBezTo>
                    <a:pt x="66" y="114"/>
                    <a:pt x="75" y="122"/>
                    <a:pt x="86" y="122"/>
                  </a:cubicBezTo>
                  <a:cubicBezTo>
                    <a:pt x="96" y="122"/>
                    <a:pt x="104" y="116"/>
                    <a:pt x="108" y="108"/>
                  </a:cubicBezTo>
                  <a:cubicBezTo>
                    <a:pt x="127" y="108"/>
                    <a:pt x="196" y="108"/>
                    <a:pt x="205" y="108"/>
                  </a:cubicBezTo>
                  <a:cubicBezTo>
                    <a:pt x="205" y="118"/>
                    <a:pt x="205" y="247"/>
                    <a:pt x="205" y="247"/>
                  </a:cubicBezTo>
                  <a:cubicBezTo>
                    <a:pt x="205" y="247"/>
                    <a:pt x="328" y="247"/>
                    <a:pt x="333" y="247"/>
                  </a:cubicBezTo>
                  <a:cubicBezTo>
                    <a:pt x="336" y="250"/>
                    <a:pt x="367" y="282"/>
                    <a:pt x="367" y="282"/>
                  </a:cubicBezTo>
                  <a:close/>
                  <a:moveTo>
                    <a:pt x="1290" y="192"/>
                  </a:moveTo>
                  <a:cubicBezTo>
                    <a:pt x="1295" y="192"/>
                    <a:pt x="1300" y="197"/>
                    <a:pt x="1300" y="202"/>
                  </a:cubicBezTo>
                  <a:cubicBezTo>
                    <a:pt x="1300" y="208"/>
                    <a:pt x="1295" y="212"/>
                    <a:pt x="1290" y="212"/>
                  </a:cubicBezTo>
                  <a:cubicBezTo>
                    <a:pt x="1285" y="212"/>
                    <a:pt x="1280" y="208"/>
                    <a:pt x="1280" y="202"/>
                  </a:cubicBezTo>
                  <a:cubicBezTo>
                    <a:pt x="1280" y="197"/>
                    <a:pt x="1285" y="192"/>
                    <a:pt x="1290" y="192"/>
                  </a:cubicBezTo>
                  <a:close/>
                  <a:moveTo>
                    <a:pt x="86" y="108"/>
                  </a:moveTo>
                  <a:cubicBezTo>
                    <a:pt x="81" y="108"/>
                    <a:pt x="77" y="104"/>
                    <a:pt x="77" y="98"/>
                  </a:cubicBezTo>
                  <a:cubicBezTo>
                    <a:pt x="77" y="93"/>
                    <a:pt x="81" y="88"/>
                    <a:pt x="86" y="88"/>
                  </a:cubicBezTo>
                  <a:cubicBezTo>
                    <a:pt x="92" y="88"/>
                    <a:pt x="96" y="93"/>
                    <a:pt x="96" y="98"/>
                  </a:cubicBezTo>
                  <a:cubicBezTo>
                    <a:pt x="96" y="104"/>
                    <a:pt x="92" y="108"/>
                    <a:pt x="86" y="108"/>
                  </a:cubicBezTo>
                  <a:close/>
                </a:path>
              </a:pathLst>
            </a:custGeom>
            <a:solidFill>
              <a:schemeClr val="bg2">
                <a:lumMod val="10000"/>
                <a:alpha val="18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026"/>
            </a:p>
          </p:txBody>
        </p:sp>
      </p:grpSp>
    </p:spTree>
    <p:extLst>
      <p:ext uri="{BB962C8B-B14F-4D97-AF65-F5344CB8AC3E}">
        <p14:creationId xmlns:p14="http://schemas.microsoft.com/office/powerpoint/2010/main" val="170430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38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CFDCC-ED00-4642-B430-E02F68FA70F9}" type="datetimeFigureOut">
              <a:rPr lang="zh-CN" altLang="en-US" smtClean="0"/>
              <a:t>2015/9/17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D16BF-75AE-4ECB-A568-C8C2DF442D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67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94" r:id="rId2"/>
    <p:sldLayoutId id="2147483696" r:id="rId3"/>
    <p:sldLayoutId id="2147483695" r:id="rId4"/>
    <p:sldLayoutId id="2147483685" r:id="rId5"/>
    <p:sldLayoutId id="2147483686" r:id="rId6"/>
    <p:sldLayoutId id="2147483692" r:id="rId7"/>
    <p:sldLayoutId id="2147483693" r:id="rId8"/>
    <p:sldLayoutId id="2147483689" r:id="rId9"/>
    <p:sldLayoutId id="2147483697" r:id="rId10"/>
    <p:sldLayoutId id="2147483698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7" Type="http://schemas.openxmlformats.org/officeDocument/2006/relationships/image" Target="../media/image85.jpe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9.jpeg"/><Relationship Id="rId4" Type="http://schemas.openxmlformats.org/officeDocument/2006/relationships/image" Target="../media/image8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100.jpg"/><Relationship Id="rId18" Type="http://schemas.openxmlformats.org/officeDocument/2006/relationships/image" Target="../media/image104.jpeg"/><Relationship Id="rId3" Type="http://schemas.openxmlformats.org/officeDocument/2006/relationships/image" Target="../media/image6.png"/><Relationship Id="rId21" Type="http://schemas.openxmlformats.org/officeDocument/2006/relationships/image" Target="../media/image107.jpeg"/><Relationship Id="rId7" Type="http://schemas.openxmlformats.org/officeDocument/2006/relationships/image" Target="../media/image94.jpeg"/><Relationship Id="rId12" Type="http://schemas.openxmlformats.org/officeDocument/2006/relationships/image" Target="../media/image99.jpeg"/><Relationship Id="rId17" Type="http://schemas.openxmlformats.org/officeDocument/2006/relationships/image" Target="../media/image81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3.jpeg"/><Relationship Id="rId20" Type="http://schemas.openxmlformats.org/officeDocument/2006/relationships/image" Target="../media/image1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5" Type="http://schemas.openxmlformats.org/officeDocument/2006/relationships/image" Target="../media/image92.jpeg"/><Relationship Id="rId15" Type="http://schemas.openxmlformats.org/officeDocument/2006/relationships/image" Target="../media/image102.jpeg"/><Relationship Id="rId23" Type="http://schemas.openxmlformats.org/officeDocument/2006/relationships/image" Target="../media/image109.jpeg"/><Relationship Id="rId10" Type="http://schemas.openxmlformats.org/officeDocument/2006/relationships/image" Target="../media/image97.jpeg"/><Relationship Id="rId19" Type="http://schemas.openxmlformats.org/officeDocument/2006/relationships/image" Target="../media/image105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Relationship Id="rId14" Type="http://schemas.openxmlformats.org/officeDocument/2006/relationships/image" Target="../media/image101.jpeg"/><Relationship Id="rId22" Type="http://schemas.openxmlformats.org/officeDocument/2006/relationships/image" Target="../media/image10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18" Type="http://schemas.openxmlformats.org/officeDocument/2006/relationships/image" Target="../media/image3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jpeg"/><Relationship Id="rId2" Type="http://schemas.openxmlformats.org/officeDocument/2006/relationships/image" Target="../media/image15.jpe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10972800" cy="6858000"/>
          </a:xfrm>
          <a:prstGeom prst="rect">
            <a:avLst/>
          </a:prstGeom>
          <a:solidFill>
            <a:srgbClr val="C12529"/>
          </a:solidFill>
        </p:spPr>
      </p:pic>
      <p:sp>
        <p:nvSpPr>
          <p:cNvPr id="4" name="文本框 3"/>
          <p:cNvSpPr txBox="1"/>
          <p:nvPr/>
        </p:nvSpPr>
        <p:spPr>
          <a:xfrm>
            <a:off x="559819" y="2738743"/>
            <a:ext cx="61205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一张纸的养成记</a:t>
            </a:r>
            <a:endParaRPr lang="zh-CN" altLang="en-US" sz="6600" b="1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5063" y="1917775"/>
            <a:ext cx="1906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林</a:t>
            </a:r>
            <a:r>
              <a:rPr lang="zh-CN" altLang="en-US" sz="3600" b="1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化</a:t>
            </a:r>
            <a:r>
              <a:rPr lang="en-US" altLang="zh-CN" sz="3600" b="1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12-3</a:t>
            </a:r>
            <a:endParaRPr lang="zh-CN" altLang="en-US" sz="3600" b="1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7847" y="3911600"/>
            <a:ext cx="1494608" cy="4396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bg2">
                    <a:lumMod val="1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2015.09</a:t>
            </a:r>
            <a:endParaRPr lang="zh-CN" altLang="en-US" sz="2000" b="1" dirty="0">
              <a:solidFill>
                <a:schemeClr val="bg2">
                  <a:lumMod val="10000"/>
                </a:schemeClr>
              </a:solidFill>
              <a:latin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4539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3" r="24313"/>
          <a:stretch/>
        </p:blipFill>
        <p:spPr>
          <a:xfrm>
            <a:off x="0" y="1673"/>
            <a:ext cx="7907001" cy="6854653"/>
          </a:xfrm>
          <a:prstGeom prst="rect">
            <a:avLst/>
          </a:prstGeom>
        </p:spPr>
      </p:pic>
      <p:sp>
        <p:nvSpPr>
          <p:cNvPr id="82" name="等腰三角形 81"/>
          <p:cNvSpPr/>
          <p:nvPr/>
        </p:nvSpPr>
        <p:spPr>
          <a:xfrm rot="16200000">
            <a:off x="7029567" y="894450"/>
            <a:ext cx="940848" cy="80409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/>
          <p:cNvCxnSpPr/>
          <p:nvPr/>
        </p:nvCxnSpPr>
        <p:spPr>
          <a:xfrm>
            <a:off x="8869781" y="3103205"/>
            <a:ext cx="2318473" cy="0"/>
          </a:xfrm>
          <a:prstGeom prst="line">
            <a:avLst/>
          </a:prstGeom>
          <a:ln>
            <a:solidFill>
              <a:schemeClr val="bg1">
                <a:alpha val="36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/>
          <p:cNvGrpSpPr/>
          <p:nvPr/>
        </p:nvGrpSpPr>
        <p:grpSpPr>
          <a:xfrm>
            <a:off x="8381027" y="3159295"/>
            <a:ext cx="297981" cy="297982"/>
            <a:chOff x="7549661" y="3081625"/>
            <a:chExt cx="694758" cy="694760"/>
          </a:xfrm>
        </p:grpSpPr>
        <p:sp>
          <p:nvSpPr>
            <p:cNvPr id="33" name="椭圆 32"/>
            <p:cNvSpPr/>
            <p:nvPr/>
          </p:nvSpPr>
          <p:spPr>
            <a:xfrm>
              <a:off x="7549661" y="3081625"/>
              <a:ext cx="694758" cy="694760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EFF4F4"/>
                </a:gs>
                <a:gs pos="100000">
                  <a:srgbClr val="F6F6F8"/>
                </a:gs>
              </a:gsLst>
              <a:lin ang="13500000" scaled="1"/>
              <a:tileRect/>
            </a:gra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559696" y="3360433"/>
              <a:ext cx="673079" cy="95635"/>
              <a:chOff x="2555815" y="3410981"/>
              <a:chExt cx="1542583" cy="266788"/>
            </a:xfrm>
          </p:grpSpPr>
          <p:cxnSp>
            <p:nvCxnSpPr>
              <p:cNvPr id="35" name="直接连接符 34"/>
              <p:cNvCxnSpPr>
                <a:stCxn id="33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8406045" y="4032736"/>
            <a:ext cx="297981" cy="297982"/>
            <a:chOff x="7549661" y="3081625"/>
            <a:chExt cx="694758" cy="694760"/>
          </a:xfrm>
        </p:grpSpPr>
        <p:sp>
          <p:nvSpPr>
            <p:cNvPr id="49" name="椭圆 48"/>
            <p:cNvSpPr/>
            <p:nvPr/>
          </p:nvSpPr>
          <p:spPr>
            <a:xfrm>
              <a:off x="7549661" y="3081625"/>
              <a:ext cx="694758" cy="694760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EFF4F4"/>
                </a:gs>
                <a:gs pos="100000">
                  <a:srgbClr val="F6F6F8"/>
                </a:gs>
              </a:gsLst>
              <a:lin ang="13500000" scaled="1"/>
              <a:tileRect/>
            </a:gra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7559696" y="3360433"/>
              <a:ext cx="673079" cy="95635"/>
              <a:chOff x="2555815" y="3410981"/>
              <a:chExt cx="1542583" cy="266788"/>
            </a:xfrm>
          </p:grpSpPr>
          <p:cxnSp>
            <p:nvCxnSpPr>
              <p:cNvPr id="51" name="直接连接符 50"/>
              <p:cNvCxnSpPr>
                <a:stCxn id="49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4" name="组合 83"/>
          <p:cNvGrpSpPr/>
          <p:nvPr/>
        </p:nvGrpSpPr>
        <p:grpSpPr>
          <a:xfrm>
            <a:off x="8422413" y="4847316"/>
            <a:ext cx="297981" cy="297982"/>
            <a:chOff x="7549661" y="3081625"/>
            <a:chExt cx="694758" cy="694760"/>
          </a:xfrm>
        </p:grpSpPr>
        <p:sp>
          <p:nvSpPr>
            <p:cNvPr id="85" name="椭圆 84"/>
            <p:cNvSpPr/>
            <p:nvPr/>
          </p:nvSpPr>
          <p:spPr>
            <a:xfrm>
              <a:off x="7549661" y="3081625"/>
              <a:ext cx="694758" cy="694760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EFF4F4"/>
                </a:gs>
                <a:gs pos="100000">
                  <a:srgbClr val="F6F6F8"/>
                </a:gs>
              </a:gsLst>
              <a:lin ang="13500000" scaled="1"/>
              <a:tileRect/>
            </a:gra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86" name="组合 85"/>
            <p:cNvGrpSpPr/>
            <p:nvPr/>
          </p:nvGrpSpPr>
          <p:grpSpPr>
            <a:xfrm>
              <a:off x="7559696" y="3360433"/>
              <a:ext cx="673079" cy="95635"/>
              <a:chOff x="2555815" y="3410981"/>
              <a:chExt cx="1542583" cy="266788"/>
            </a:xfrm>
          </p:grpSpPr>
          <p:cxnSp>
            <p:nvCxnSpPr>
              <p:cNvPr id="87" name="直接连接符 86"/>
              <p:cNvCxnSpPr>
                <a:stCxn id="85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9525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4" name="矩形 93"/>
          <p:cNvSpPr/>
          <p:nvPr/>
        </p:nvSpPr>
        <p:spPr>
          <a:xfrm>
            <a:off x="8869781" y="5720705"/>
            <a:ext cx="2358797" cy="40769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889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rgbClr val="C12529"/>
                </a:solidFill>
              </a:rPr>
              <a:t>科研项目</a:t>
            </a: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7902036" y="270350"/>
            <a:ext cx="497020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校大学生化学实验竞赛一等奖：</a:t>
            </a: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             楚芳冰、吴小燕</a:t>
            </a: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国奖:     楚芳冰</a:t>
            </a:r>
            <a:endParaRPr lang="en-US" altLang="zh-CN" sz="2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宋体" pitchFamily="2" charset="-122"/>
            </a:endParaRP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国励：  吴小燕</a:t>
            </a: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优干:     刘影、杨迪</a:t>
            </a: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三好：  楚芳冰、王烁</a:t>
            </a: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优秀学生奖学金：</a:t>
            </a: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            吴小燕、王烁、苏洁</a:t>
            </a:r>
          </a:p>
          <a:p>
            <a:pPr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宋体" pitchFamily="2" charset="-122"/>
              </a:rPr>
              <a:t>            荆路宁、刘诗韵、韦莹莹</a:t>
            </a:r>
          </a:p>
        </p:txBody>
      </p:sp>
      <p:sp>
        <p:nvSpPr>
          <p:cNvPr id="20" name="矩形 19"/>
          <p:cNvSpPr/>
          <p:nvPr/>
        </p:nvSpPr>
        <p:spPr>
          <a:xfrm>
            <a:off x="8806658" y="3110718"/>
            <a:ext cx="30058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zh-CN" altLang="en-US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黄酮的提取与纯化工艺研究  </a:t>
            </a:r>
            <a:endParaRPr lang="en-US" altLang="zh-CN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楚芳冰、吴小燕）</a:t>
            </a:r>
            <a:endParaRPr lang="en-US" altLang="zh-CN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806658" y="385856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zh-CN" altLang="en-US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亮聚糖的制备机理及性能的研究</a:t>
            </a:r>
            <a:endParaRPr lang="en-US" altLang="zh-CN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CN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刘诗韵、梁燕茹、庞帅）</a:t>
            </a:r>
            <a:endParaRPr lang="en-US" altLang="zh-CN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764549" y="4822132"/>
            <a:ext cx="3427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zh-CN" altLang="en-US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适于纸浆特性的纸制家居产品设计</a:t>
            </a:r>
            <a:r>
              <a:rPr lang="zh-CN" altLang="en-US" b="1" dirty="0" smtClean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研究（</a:t>
            </a:r>
            <a:r>
              <a:rPr lang="zh-CN" altLang="en-US" b="1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杨迪）</a:t>
            </a:r>
            <a:endParaRPr lang="en-US" altLang="zh-CN" b="1" dirty="0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8215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ldLvl="0" autoUpdateAnimBg="0"/>
      <p:bldP spid="56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9"/>
          <p:cNvSpPr txBox="1">
            <a:spLocks noChangeArrowheads="1"/>
          </p:cNvSpPr>
          <p:nvPr/>
        </p:nvSpPr>
        <p:spPr bwMode="auto">
          <a:xfrm>
            <a:off x="8953500" y="677863"/>
            <a:ext cx="3057525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 eaLnBrk="1" latinLnBrk="0" hangingPunct="1">
              <a:spcBef>
                <a:spcPct val="0"/>
              </a:spcBef>
              <a:buFont typeface="Arial" pitchFamily="34" charset="0"/>
              <a:buNone/>
            </a:pPr>
            <a:endParaRPr lang="zh-CN" altLang="en-US" sz="2800" b="1" dirty="0">
              <a:latin typeface="Arial" pitchFamily="34" charset="0"/>
              <a:ea typeface="微软雅黑" pitchFamily="34" charset="-122"/>
            </a:endParaRPr>
          </a:p>
          <a:p>
            <a:pPr eaLnBrk="1" latinLnBrk="0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 dirty="0">
                <a:latin typeface="Arial" pitchFamily="34" charset="0"/>
                <a:ea typeface="微软雅黑" pitchFamily="34" charset="-122"/>
              </a:rPr>
              <a:t>召开经验交流会</a:t>
            </a:r>
          </a:p>
          <a:p>
            <a:pPr eaLnBrk="1" latinLnBrk="0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 dirty="0">
                <a:latin typeface="Arial" pitchFamily="34" charset="0"/>
                <a:ea typeface="微软雅黑" pitchFamily="34" charset="-122"/>
              </a:rPr>
              <a:t>制定四级复习方案</a:t>
            </a:r>
            <a:endParaRPr lang="en-US" altLang="zh-CN" sz="2800" b="1" dirty="0">
              <a:latin typeface="Arial" pitchFamily="34" charset="0"/>
              <a:ea typeface="微软雅黑" pitchFamily="34" charset="-122"/>
            </a:endParaRPr>
          </a:p>
          <a:p>
            <a:pPr eaLnBrk="1" latinLnBrk="0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 dirty="0">
                <a:latin typeface="Arial" pitchFamily="34" charset="0"/>
                <a:ea typeface="微软雅黑" pitchFamily="34" charset="-122"/>
              </a:rPr>
              <a:t>分小组备战</a:t>
            </a:r>
            <a:endParaRPr lang="en-US" altLang="zh-CN" sz="2800" b="1" dirty="0">
              <a:latin typeface="Arial" pitchFamily="34" charset="0"/>
              <a:ea typeface="微软雅黑" pitchFamily="34" charset="-122"/>
            </a:endParaRPr>
          </a:p>
          <a:p>
            <a:pPr eaLnBrk="1" latinLnBrk="0" hangingPunct="1">
              <a:spcBef>
                <a:spcPct val="0"/>
              </a:spcBef>
              <a:buFont typeface="Arial" pitchFamily="34" charset="0"/>
              <a:buNone/>
            </a:pPr>
            <a:endParaRPr lang="zh-CN" altLang="en-US" sz="2800" b="1" dirty="0">
              <a:latin typeface="Arial" pitchFamily="34" charset="0"/>
              <a:ea typeface="微软雅黑" pitchFamily="34" charset="-122"/>
            </a:endParaRPr>
          </a:p>
        </p:txBody>
      </p:sp>
      <p:pic>
        <p:nvPicPr>
          <p:cNvPr id="3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25" y="1246188"/>
            <a:ext cx="4365625" cy="4364037"/>
          </a:xfrm>
          <a:prstGeom prst="rect">
            <a:avLst/>
          </a:prstGeom>
          <a:solidFill>
            <a:srgbClr val="EDEDED"/>
          </a:solidFill>
          <a:ln w="190500" cap="rnd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任意多边形 2"/>
          <p:cNvSpPr>
            <a:spLocks/>
          </p:cNvSpPr>
          <p:nvPr/>
        </p:nvSpPr>
        <p:spPr bwMode="auto">
          <a:xfrm>
            <a:off x="285750" y="677863"/>
            <a:ext cx="812800" cy="5213350"/>
          </a:xfrm>
          <a:custGeom>
            <a:avLst/>
            <a:gdLst>
              <a:gd name="T0" fmla="*/ 809777 w 814316"/>
              <a:gd name="T1" fmla="*/ 0 h 5213445"/>
              <a:gd name="T2" fmla="*/ 606201 w 814316"/>
              <a:gd name="T3" fmla="*/ 68236 h 5213445"/>
              <a:gd name="T4" fmla="*/ 443342 w 814316"/>
              <a:gd name="T5" fmla="*/ 218352 h 5213445"/>
              <a:gd name="T6" fmla="*/ 375483 w 814316"/>
              <a:gd name="T7" fmla="*/ 409412 h 5213445"/>
              <a:gd name="T8" fmla="*/ 375483 w 814316"/>
              <a:gd name="T9" fmla="*/ 641409 h 5213445"/>
              <a:gd name="T10" fmla="*/ 389055 w 814316"/>
              <a:gd name="T11" fmla="*/ 955292 h 5213445"/>
              <a:gd name="T12" fmla="*/ 443342 w 814316"/>
              <a:gd name="T13" fmla="*/ 1214585 h 5213445"/>
              <a:gd name="T14" fmla="*/ 484056 w 814316"/>
              <a:gd name="T15" fmla="*/ 1337408 h 5213445"/>
              <a:gd name="T16" fmla="*/ 294053 w 814316"/>
              <a:gd name="T17" fmla="*/ 1364701 h 5213445"/>
              <a:gd name="T18" fmla="*/ 131192 w 814316"/>
              <a:gd name="T19" fmla="*/ 1487525 h 5213445"/>
              <a:gd name="T20" fmla="*/ 22620 w 814316"/>
              <a:gd name="T21" fmla="*/ 1719525 h 5213445"/>
              <a:gd name="T22" fmla="*/ 9047 w 814316"/>
              <a:gd name="T23" fmla="*/ 1992465 h 5213445"/>
              <a:gd name="T24" fmla="*/ 76906 w 814316"/>
              <a:gd name="T25" fmla="*/ 2238110 h 5213445"/>
              <a:gd name="T26" fmla="*/ 90478 w 814316"/>
              <a:gd name="T27" fmla="*/ 2429169 h 5213445"/>
              <a:gd name="T28" fmla="*/ 117621 w 814316"/>
              <a:gd name="T29" fmla="*/ 2538345 h 5213445"/>
              <a:gd name="T30" fmla="*/ 158337 w 814316"/>
              <a:gd name="T31" fmla="*/ 2893166 h 5213445"/>
              <a:gd name="T32" fmla="*/ 199051 w 814316"/>
              <a:gd name="T33" fmla="*/ 3029638 h 5213445"/>
              <a:gd name="T34" fmla="*/ 239766 w 814316"/>
              <a:gd name="T35" fmla="*/ 3220694 h 5213445"/>
              <a:gd name="T36" fmla="*/ 266909 w 814316"/>
              <a:gd name="T37" fmla="*/ 3329871 h 5213445"/>
              <a:gd name="T38" fmla="*/ 307624 w 814316"/>
              <a:gd name="T39" fmla="*/ 3507282 h 5213445"/>
              <a:gd name="T40" fmla="*/ 361911 w 814316"/>
              <a:gd name="T41" fmla="*/ 3575518 h 5213445"/>
              <a:gd name="T42" fmla="*/ 402626 w 814316"/>
              <a:gd name="T43" fmla="*/ 3957635 h 5213445"/>
              <a:gd name="T44" fmla="*/ 470484 w 814316"/>
              <a:gd name="T45" fmla="*/ 4326103 h 5213445"/>
              <a:gd name="T46" fmla="*/ 674060 w 814316"/>
              <a:gd name="T47" fmla="*/ 4612691 h 5213445"/>
              <a:gd name="T48" fmla="*/ 633345 w 814316"/>
              <a:gd name="T49" fmla="*/ 4680927 h 5213445"/>
              <a:gd name="T50" fmla="*/ 633345 w 814316"/>
              <a:gd name="T51" fmla="*/ 4831043 h 5213445"/>
              <a:gd name="T52" fmla="*/ 538343 w 814316"/>
              <a:gd name="T53" fmla="*/ 4899279 h 5213445"/>
              <a:gd name="T54" fmla="*/ 443342 w 814316"/>
              <a:gd name="T55" fmla="*/ 5213160 h 52134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814316"/>
              <a:gd name="T85" fmla="*/ 0 h 5213445"/>
              <a:gd name="T86" fmla="*/ 814316 w 814316"/>
              <a:gd name="T87" fmla="*/ 5213445 h 5213445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814316" h="5213445">
                <a:moveTo>
                  <a:pt x="814316" y="0"/>
                </a:moveTo>
                <a:cubicBezTo>
                  <a:pt x="742665" y="15922"/>
                  <a:pt x="671015" y="31845"/>
                  <a:pt x="609600" y="68239"/>
                </a:cubicBezTo>
                <a:cubicBezTo>
                  <a:pt x="548185" y="104633"/>
                  <a:pt x="484496" y="161498"/>
                  <a:pt x="445827" y="218364"/>
                </a:cubicBezTo>
                <a:cubicBezTo>
                  <a:pt x="407158" y="275230"/>
                  <a:pt x="388961" y="338920"/>
                  <a:pt x="377588" y="409433"/>
                </a:cubicBezTo>
                <a:cubicBezTo>
                  <a:pt x="366215" y="479946"/>
                  <a:pt x="375313" y="550460"/>
                  <a:pt x="377588" y="641445"/>
                </a:cubicBezTo>
                <a:cubicBezTo>
                  <a:pt x="379863" y="732430"/>
                  <a:pt x="379863" y="859809"/>
                  <a:pt x="391236" y="955343"/>
                </a:cubicBezTo>
                <a:cubicBezTo>
                  <a:pt x="402609" y="1050877"/>
                  <a:pt x="429905" y="1150962"/>
                  <a:pt x="445827" y="1214651"/>
                </a:cubicBezTo>
                <a:cubicBezTo>
                  <a:pt x="461749" y="1278341"/>
                  <a:pt x="511791" y="1312459"/>
                  <a:pt x="486770" y="1337480"/>
                </a:cubicBezTo>
                <a:cubicBezTo>
                  <a:pt x="461749" y="1362501"/>
                  <a:pt x="354841" y="1339755"/>
                  <a:pt x="295701" y="1364776"/>
                </a:cubicBezTo>
                <a:cubicBezTo>
                  <a:pt x="236561" y="1389797"/>
                  <a:pt x="177421" y="1428466"/>
                  <a:pt x="131928" y="1487606"/>
                </a:cubicBezTo>
                <a:cubicBezTo>
                  <a:pt x="86436" y="1546746"/>
                  <a:pt x="43218" y="1635457"/>
                  <a:pt x="22746" y="1719618"/>
                </a:cubicBezTo>
                <a:cubicBezTo>
                  <a:pt x="2274" y="1803779"/>
                  <a:pt x="0" y="1906137"/>
                  <a:pt x="9098" y="1992573"/>
                </a:cubicBezTo>
                <a:cubicBezTo>
                  <a:pt x="18196" y="2079009"/>
                  <a:pt x="63689" y="2165445"/>
                  <a:pt x="77337" y="2238233"/>
                </a:cubicBezTo>
                <a:cubicBezTo>
                  <a:pt x="90985" y="2311021"/>
                  <a:pt x="84161" y="2379259"/>
                  <a:pt x="90985" y="2429301"/>
                </a:cubicBezTo>
                <a:cubicBezTo>
                  <a:pt x="97809" y="2479343"/>
                  <a:pt x="106907" y="2461146"/>
                  <a:pt x="118280" y="2538483"/>
                </a:cubicBezTo>
                <a:cubicBezTo>
                  <a:pt x="129653" y="2615820"/>
                  <a:pt x="145576" y="2811438"/>
                  <a:pt x="159224" y="2893325"/>
                </a:cubicBezTo>
                <a:cubicBezTo>
                  <a:pt x="172872" y="2975212"/>
                  <a:pt x="186519" y="2975212"/>
                  <a:pt x="200167" y="3029803"/>
                </a:cubicBezTo>
                <a:cubicBezTo>
                  <a:pt x="213815" y="3084394"/>
                  <a:pt x="229737" y="3170829"/>
                  <a:pt x="241110" y="3220871"/>
                </a:cubicBezTo>
                <a:cubicBezTo>
                  <a:pt x="252483" y="3270913"/>
                  <a:pt x="257033" y="3282287"/>
                  <a:pt x="268406" y="3330054"/>
                </a:cubicBezTo>
                <a:cubicBezTo>
                  <a:pt x="279779" y="3377821"/>
                  <a:pt x="293427" y="3466531"/>
                  <a:pt x="309349" y="3507474"/>
                </a:cubicBezTo>
                <a:cubicBezTo>
                  <a:pt x="325271" y="3548417"/>
                  <a:pt x="348018" y="3500650"/>
                  <a:pt x="363940" y="3575713"/>
                </a:cubicBezTo>
                <a:cubicBezTo>
                  <a:pt x="379862" y="3650776"/>
                  <a:pt x="386686" y="3832747"/>
                  <a:pt x="404883" y="3957851"/>
                </a:cubicBezTo>
                <a:cubicBezTo>
                  <a:pt x="423080" y="4082955"/>
                  <a:pt x="427629" y="4217158"/>
                  <a:pt x="473122" y="4326340"/>
                </a:cubicBezTo>
                <a:cubicBezTo>
                  <a:pt x="518615" y="4435522"/>
                  <a:pt x="650544" y="4553803"/>
                  <a:pt x="677839" y="4612943"/>
                </a:cubicBezTo>
                <a:cubicBezTo>
                  <a:pt x="705135" y="4672083"/>
                  <a:pt x="643719" y="4644788"/>
                  <a:pt x="636895" y="4681182"/>
                </a:cubicBezTo>
                <a:cubicBezTo>
                  <a:pt x="630071" y="4717576"/>
                  <a:pt x="652817" y="4794913"/>
                  <a:pt x="636895" y="4831307"/>
                </a:cubicBezTo>
                <a:cubicBezTo>
                  <a:pt x="620973" y="4867701"/>
                  <a:pt x="573206" y="4835856"/>
                  <a:pt x="541361" y="4899546"/>
                </a:cubicBezTo>
                <a:cubicBezTo>
                  <a:pt x="509516" y="4963236"/>
                  <a:pt x="355131" y="5135045"/>
                  <a:pt x="445827" y="5213445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5" name="任意多边形 3"/>
          <p:cNvSpPr>
            <a:spLocks/>
          </p:cNvSpPr>
          <p:nvPr/>
        </p:nvSpPr>
        <p:spPr bwMode="auto">
          <a:xfrm>
            <a:off x="688975" y="4881563"/>
            <a:ext cx="730250" cy="1079500"/>
          </a:xfrm>
          <a:custGeom>
            <a:avLst/>
            <a:gdLst>
              <a:gd name="T0" fmla="*/ 0 w 727881"/>
              <a:gd name="T1" fmla="*/ 993667 h 1080448"/>
              <a:gd name="T2" fmla="*/ 179158 w 727881"/>
              <a:gd name="T3" fmla="*/ 1034503 h 1080448"/>
              <a:gd name="T4" fmla="*/ 468569 w 727881"/>
              <a:gd name="T5" fmla="*/ 735040 h 1080448"/>
              <a:gd name="T6" fmla="*/ 647728 w 727881"/>
              <a:gd name="T7" fmla="*/ 626146 h 1080448"/>
              <a:gd name="T8" fmla="*/ 730418 w 727881"/>
              <a:gd name="T9" fmla="*/ 394744 h 1080448"/>
              <a:gd name="T10" fmla="*/ 675293 w 727881"/>
              <a:gd name="T11" fmla="*/ 245014 h 1080448"/>
              <a:gd name="T12" fmla="*/ 675293 w 727881"/>
              <a:gd name="T13" fmla="*/ 0 h 10804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27881"/>
              <a:gd name="T22" fmla="*/ 0 h 1080448"/>
              <a:gd name="T23" fmla="*/ 727881 w 727881"/>
              <a:gd name="T24" fmla="*/ 1080448 h 10804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27881" h="1080448">
                <a:moveTo>
                  <a:pt x="0" y="996287"/>
                </a:moveTo>
                <a:cubicBezTo>
                  <a:pt x="50042" y="1038367"/>
                  <a:pt x="100084" y="1080448"/>
                  <a:pt x="177421" y="1037230"/>
                </a:cubicBezTo>
                <a:cubicBezTo>
                  <a:pt x="254758" y="994012"/>
                  <a:pt x="386687" y="805218"/>
                  <a:pt x="464024" y="736979"/>
                </a:cubicBezTo>
                <a:cubicBezTo>
                  <a:pt x="541361" y="668740"/>
                  <a:pt x="598227" y="684663"/>
                  <a:pt x="641445" y="627797"/>
                </a:cubicBezTo>
                <a:cubicBezTo>
                  <a:pt x="684663" y="570931"/>
                  <a:pt x="718783" y="459474"/>
                  <a:pt x="723332" y="395785"/>
                </a:cubicBezTo>
                <a:cubicBezTo>
                  <a:pt x="727881" y="332096"/>
                  <a:pt x="677839" y="311624"/>
                  <a:pt x="668741" y="245660"/>
                </a:cubicBezTo>
                <a:cubicBezTo>
                  <a:pt x="659643" y="179696"/>
                  <a:pt x="664192" y="89848"/>
                  <a:pt x="668741" y="0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6" name="任意多边形 4"/>
          <p:cNvSpPr>
            <a:spLocks/>
          </p:cNvSpPr>
          <p:nvPr/>
        </p:nvSpPr>
        <p:spPr bwMode="auto">
          <a:xfrm>
            <a:off x="1330325" y="4867275"/>
            <a:ext cx="520700" cy="1023938"/>
          </a:xfrm>
          <a:custGeom>
            <a:avLst/>
            <a:gdLst>
              <a:gd name="T0" fmla="*/ 0 w 518615"/>
              <a:gd name="T1" fmla="*/ 0 h 1023582"/>
              <a:gd name="T2" fmla="*/ 193382 w 518615"/>
              <a:gd name="T3" fmla="*/ 191266 h 1023582"/>
              <a:gd name="T4" fmla="*/ 179569 w 518615"/>
              <a:gd name="T5" fmla="*/ 437184 h 1023582"/>
              <a:gd name="T6" fmla="*/ 248636 w 518615"/>
              <a:gd name="T7" fmla="*/ 532817 h 1023582"/>
              <a:gd name="T8" fmla="*/ 331513 w 518615"/>
              <a:gd name="T9" fmla="*/ 628451 h 1023582"/>
              <a:gd name="T10" fmla="*/ 359139 w 518615"/>
              <a:gd name="T11" fmla="*/ 929016 h 1023582"/>
              <a:gd name="T12" fmla="*/ 524895 w 518615"/>
              <a:gd name="T13" fmla="*/ 1024650 h 102358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18615"/>
              <a:gd name="T22" fmla="*/ 0 h 1023582"/>
              <a:gd name="T23" fmla="*/ 518615 w 518615"/>
              <a:gd name="T24" fmla="*/ 1023582 h 102358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18615" h="1023582">
                <a:moveTo>
                  <a:pt x="0" y="0"/>
                </a:moveTo>
                <a:cubicBezTo>
                  <a:pt x="80749" y="59140"/>
                  <a:pt x="161499" y="118280"/>
                  <a:pt x="191069" y="191068"/>
                </a:cubicBezTo>
                <a:cubicBezTo>
                  <a:pt x="220639" y="263856"/>
                  <a:pt x="168323" y="379862"/>
                  <a:pt x="177421" y="436728"/>
                </a:cubicBezTo>
                <a:cubicBezTo>
                  <a:pt x="186519" y="493594"/>
                  <a:pt x="220639" y="500417"/>
                  <a:pt x="245660" y="532262"/>
                </a:cubicBezTo>
                <a:cubicBezTo>
                  <a:pt x="270681" y="564107"/>
                  <a:pt x="309350" y="561833"/>
                  <a:pt x="327547" y="627797"/>
                </a:cubicBezTo>
                <a:cubicBezTo>
                  <a:pt x="345744" y="693761"/>
                  <a:pt x="322997" y="862083"/>
                  <a:pt x="354842" y="928047"/>
                </a:cubicBezTo>
                <a:cubicBezTo>
                  <a:pt x="386687" y="994011"/>
                  <a:pt x="518615" y="1023582"/>
                  <a:pt x="518615" y="1023582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7" name="任意多边形 5"/>
          <p:cNvSpPr>
            <a:spLocks/>
          </p:cNvSpPr>
          <p:nvPr/>
        </p:nvSpPr>
        <p:spPr bwMode="auto">
          <a:xfrm>
            <a:off x="1851025" y="227013"/>
            <a:ext cx="1835150" cy="5649912"/>
          </a:xfrm>
          <a:custGeom>
            <a:avLst/>
            <a:gdLst>
              <a:gd name="T0" fmla="*/ 0 w 1835623"/>
              <a:gd name="T1" fmla="*/ 5649388 h 5650174"/>
              <a:gd name="T2" fmla="*/ 68185 w 1835623"/>
              <a:gd name="T3" fmla="*/ 5526576 h 5650174"/>
              <a:gd name="T4" fmla="*/ 13636 w 1835623"/>
              <a:gd name="T5" fmla="*/ 5212719 h 5650174"/>
              <a:gd name="T6" fmla="*/ 95460 w 1835623"/>
              <a:gd name="T7" fmla="*/ 4980741 h 5650174"/>
              <a:gd name="T8" fmla="*/ 54549 w 1835623"/>
              <a:gd name="T9" fmla="*/ 4803344 h 5650174"/>
              <a:gd name="T10" fmla="*/ 68185 w 1835623"/>
              <a:gd name="T11" fmla="*/ 4680532 h 5650174"/>
              <a:gd name="T12" fmla="*/ 163647 w 1835623"/>
              <a:gd name="T13" fmla="*/ 4557720 h 5650174"/>
              <a:gd name="T14" fmla="*/ 136373 w 1835623"/>
              <a:gd name="T15" fmla="*/ 4421260 h 5650174"/>
              <a:gd name="T16" fmla="*/ 204558 w 1835623"/>
              <a:gd name="T17" fmla="*/ 4161989 h 5650174"/>
              <a:gd name="T18" fmla="*/ 95460 w 1835623"/>
              <a:gd name="T19" fmla="*/ 3657091 h 5650174"/>
              <a:gd name="T20" fmla="*/ 163647 w 1835623"/>
              <a:gd name="T21" fmla="*/ 3343237 h 5650174"/>
              <a:gd name="T22" fmla="*/ 231832 w 1835623"/>
              <a:gd name="T23" fmla="*/ 3179488 h 5650174"/>
              <a:gd name="T24" fmla="*/ 272745 w 1835623"/>
              <a:gd name="T25" fmla="*/ 2988443 h 5650174"/>
              <a:gd name="T26" fmla="*/ 381843 w 1835623"/>
              <a:gd name="T27" fmla="*/ 2988443 h 5650174"/>
              <a:gd name="T28" fmla="*/ 572762 w 1835623"/>
              <a:gd name="T29" fmla="*/ 3043028 h 5650174"/>
              <a:gd name="T30" fmla="*/ 790958 w 1835623"/>
              <a:gd name="T31" fmla="*/ 2988443 h 5650174"/>
              <a:gd name="T32" fmla="*/ 1022790 w 1835623"/>
              <a:gd name="T33" fmla="*/ 2988443 h 5650174"/>
              <a:gd name="T34" fmla="*/ 1254624 w 1835623"/>
              <a:gd name="T35" fmla="*/ 2838339 h 5650174"/>
              <a:gd name="T36" fmla="*/ 1418269 w 1835623"/>
              <a:gd name="T37" fmla="*/ 2783757 h 5650174"/>
              <a:gd name="T38" fmla="*/ 1581916 w 1835623"/>
              <a:gd name="T39" fmla="*/ 2524486 h 5650174"/>
              <a:gd name="T40" fmla="*/ 1691015 w 1835623"/>
              <a:gd name="T41" fmla="*/ 2388026 h 5650174"/>
              <a:gd name="T42" fmla="*/ 1813749 w 1835623"/>
              <a:gd name="T43" fmla="*/ 2265214 h 5650174"/>
              <a:gd name="T44" fmla="*/ 1813749 w 1835623"/>
              <a:gd name="T45" fmla="*/ 2142402 h 5650174"/>
              <a:gd name="T46" fmla="*/ 1772838 w 1835623"/>
              <a:gd name="T47" fmla="*/ 2019587 h 5650174"/>
              <a:gd name="T48" fmla="*/ 1786475 w 1835623"/>
              <a:gd name="T49" fmla="*/ 1787608 h 5650174"/>
              <a:gd name="T50" fmla="*/ 1745564 w 1835623"/>
              <a:gd name="T51" fmla="*/ 1637504 h 5650174"/>
              <a:gd name="T52" fmla="*/ 1677378 w 1835623"/>
              <a:gd name="T53" fmla="*/ 1432818 h 5650174"/>
              <a:gd name="T54" fmla="*/ 1663740 w 1835623"/>
              <a:gd name="T55" fmla="*/ 1255421 h 5650174"/>
              <a:gd name="T56" fmla="*/ 1486457 w 1835623"/>
              <a:gd name="T57" fmla="*/ 1023442 h 5650174"/>
              <a:gd name="T58" fmla="*/ 1404634 w 1835623"/>
              <a:gd name="T59" fmla="*/ 982502 h 5650174"/>
              <a:gd name="T60" fmla="*/ 1322810 w 1835623"/>
              <a:gd name="T61" fmla="*/ 846045 h 5650174"/>
              <a:gd name="T62" fmla="*/ 1213712 w 1835623"/>
              <a:gd name="T63" fmla="*/ 614066 h 5650174"/>
              <a:gd name="T64" fmla="*/ 1200076 w 1835623"/>
              <a:gd name="T65" fmla="*/ 177398 h 5650174"/>
              <a:gd name="T66" fmla="*/ 1131888 w 1835623"/>
              <a:gd name="T67" fmla="*/ 27293 h 5650174"/>
              <a:gd name="T68" fmla="*/ 1077339 w 1835623"/>
              <a:gd name="T69" fmla="*/ 13645 h 565017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835623"/>
              <a:gd name="T106" fmla="*/ 0 h 5650174"/>
              <a:gd name="T107" fmla="*/ 1835623 w 1835623"/>
              <a:gd name="T108" fmla="*/ 5650174 h 5650174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835623" h="5650174">
                <a:moveTo>
                  <a:pt x="0" y="5650174"/>
                </a:moveTo>
                <a:cubicBezTo>
                  <a:pt x="32982" y="5625153"/>
                  <a:pt x="65964" y="5600132"/>
                  <a:pt x="68239" y="5527344"/>
                </a:cubicBezTo>
                <a:cubicBezTo>
                  <a:pt x="70514" y="5454556"/>
                  <a:pt x="9099" y="5304430"/>
                  <a:pt x="13648" y="5213445"/>
                </a:cubicBezTo>
                <a:cubicBezTo>
                  <a:pt x="18197" y="5122460"/>
                  <a:pt x="88711" y="5049673"/>
                  <a:pt x="95535" y="4981434"/>
                </a:cubicBezTo>
                <a:cubicBezTo>
                  <a:pt x="102359" y="4913195"/>
                  <a:pt x="59140" y="4854055"/>
                  <a:pt x="54591" y="4804013"/>
                </a:cubicBezTo>
                <a:cubicBezTo>
                  <a:pt x="50042" y="4753971"/>
                  <a:pt x="50042" y="4722126"/>
                  <a:pt x="68239" y="4681183"/>
                </a:cubicBezTo>
                <a:cubicBezTo>
                  <a:pt x="86436" y="4640240"/>
                  <a:pt x="152400" y="4601571"/>
                  <a:pt x="163773" y="4558353"/>
                </a:cubicBezTo>
                <a:cubicBezTo>
                  <a:pt x="175146" y="4515135"/>
                  <a:pt x="129654" y="4487839"/>
                  <a:pt x="136478" y="4421875"/>
                </a:cubicBezTo>
                <a:cubicBezTo>
                  <a:pt x="143302" y="4355911"/>
                  <a:pt x="211541" y="4289947"/>
                  <a:pt x="204717" y="4162568"/>
                </a:cubicBezTo>
                <a:cubicBezTo>
                  <a:pt x="197893" y="4035189"/>
                  <a:pt x="102359" y="3794079"/>
                  <a:pt x="95535" y="3657601"/>
                </a:cubicBezTo>
                <a:cubicBezTo>
                  <a:pt x="88711" y="3521123"/>
                  <a:pt x="141027" y="3423314"/>
                  <a:pt x="163773" y="3343702"/>
                </a:cubicBezTo>
                <a:cubicBezTo>
                  <a:pt x="186519" y="3264090"/>
                  <a:pt x="213815" y="3239069"/>
                  <a:pt x="232012" y="3179929"/>
                </a:cubicBezTo>
                <a:cubicBezTo>
                  <a:pt x="250209" y="3120789"/>
                  <a:pt x="247934" y="3020705"/>
                  <a:pt x="272955" y="2988860"/>
                </a:cubicBezTo>
                <a:cubicBezTo>
                  <a:pt x="297976" y="2957015"/>
                  <a:pt x="332095" y="2979762"/>
                  <a:pt x="382137" y="2988860"/>
                </a:cubicBezTo>
                <a:cubicBezTo>
                  <a:pt x="432179" y="2997959"/>
                  <a:pt x="504967" y="3043451"/>
                  <a:pt x="573206" y="3043451"/>
                </a:cubicBezTo>
                <a:cubicBezTo>
                  <a:pt x="641445" y="3043451"/>
                  <a:pt x="716507" y="2997959"/>
                  <a:pt x="791570" y="2988860"/>
                </a:cubicBezTo>
                <a:cubicBezTo>
                  <a:pt x="866633" y="2979762"/>
                  <a:pt x="946245" y="3013881"/>
                  <a:pt x="1023582" y="2988860"/>
                </a:cubicBezTo>
                <a:cubicBezTo>
                  <a:pt x="1100919" y="2963839"/>
                  <a:pt x="1189630" y="2872854"/>
                  <a:pt x="1255594" y="2838735"/>
                </a:cubicBezTo>
                <a:cubicBezTo>
                  <a:pt x="1321558" y="2804616"/>
                  <a:pt x="1364776" y="2836460"/>
                  <a:pt x="1419367" y="2784144"/>
                </a:cubicBezTo>
                <a:cubicBezTo>
                  <a:pt x="1473958" y="2731828"/>
                  <a:pt x="1537647" y="2590801"/>
                  <a:pt x="1583140" y="2524837"/>
                </a:cubicBezTo>
                <a:cubicBezTo>
                  <a:pt x="1628633" y="2458873"/>
                  <a:pt x="1653654" y="2431577"/>
                  <a:pt x="1692323" y="2388359"/>
                </a:cubicBezTo>
                <a:cubicBezTo>
                  <a:pt x="1730992" y="2345141"/>
                  <a:pt x="1794681" y="2306472"/>
                  <a:pt x="1815152" y="2265529"/>
                </a:cubicBezTo>
                <a:cubicBezTo>
                  <a:pt x="1835623" y="2224586"/>
                  <a:pt x="1821976" y="2183642"/>
                  <a:pt x="1815152" y="2142699"/>
                </a:cubicBezTo>
                <a:cubicBezTo>
                  <a:pt x="1808328" y="2101756"/>
                  <a:pt x="1778758" y="2079009"/>
                  <a:pt x="1774209" y="2019869"/>
                </a:cubicBezTo>
                <a:cubicBezTo>
                  <a:pt x="1769660" y="1960729"/>
                  <a:pt x="1792406" y="1851546"/>
                  <a:pt x="1787857" y="1787857"/>
                </a:cubicBezTo>
                <a:cubicBezTo>
                  <a:pt x="1783308" y="1724168"/>
                  <a:pt x="1765111" y="1696872"/>
                  <a:pt x="1746914" y="1637732"/>
                </a:cubicBezTo>
                <a:cubicBezTo>
                  <a:pt x="1728717" y="1578592"/>
                  <a:pt x="1692323" y="1496706"/>
                  <a:pt x="1678675" y="1433016"/>
                </a:cubicBezTo>
                <a:cubicBezTo>
                  <a:pt x="1665027" y="1369326"/>
                  <a:pt x="1696872" y="1323834"/>
                  <a:pt x="1665027" y="1255595"/>
                </a:cubicBezTo>
                <a:cubicBezTo>
                  <a:pt x="1633182" y="1187356"/>
                  <a:pt x="1530824" y="1069076"/>
                  <a:pt x="1487606" y="1023583"/>
                </a:cubicBezTo>
                <a:cubicBezTo>
                  <a:pt x="1444388" y="978091"/>
                  <a:pt x="1433015" y="1012210"/>
                  <a:pt x="1405720" y="982640"/>
                </a:cubicBezTo>
                <a:cubicBezTo>
                  <a:pt x="1378425" y="953070"/>
                  <a:pt x="1355678" y="907577"/>
                  <a:pt x="1323833" y="846162"/>
                </a:cubicBezTo>
                <a:cubicBezTo>
                  <a:pt x="1291988" y="784747"/>
                  <a:pt x="1235123" y="725607"/>
                  <a:pt x="1214651" y="614150"/>
                </a:cubicBezTo>
                <a:cubicBezTo>
                  <a:pt x="1194179" y="502693"/>
                  <a:pt x="1214651" y="275231"/>
                  <a:pt x="1201003" y="177422"/>
                </a:cubicBezTo>
                <a:cubicBezTo>
                  <a:pt x="1187355" y="79613"/>
                  <a:pt x="1153236" y="54592"/>
                  <a:pt x="1132764" y="27296"/>
                </a:cubicBezTo>
                <a:cubicBezTo>
                  <a:pt x="1112292" y="0"/>
                  <a:pt x="1095232" y="6824"/>
                  <a:pt x="1078173" y="13648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任意多边形 8"/>
          <p:cNvSpPr>
            <a:spLocks/>
          </p:cNvSpPr>
          <p:nvPr/>
        </p:nvSpPr>
        <p:spPr bwMode="auto">
          <a:xfrm>
            <a:off x="2327275" y="231775"/>
            <a:ext cx="628650" cy="2154238"/>
          </a:xfrm>
          <a:custGeom>
            <a:avLst/>
            <a:gdLst>
              <a:gd name="T0" fmla="*/ 630359 w 627797"/>
              <a:gd name="T1" fmla="*/ 9101 h 2154071"/>
              <a:gd name="T2" fmla="*/ 493324 w 627797"/>
              <a:gd name="T3" fmla="*/ 63705 h 2154071"/>
              <a:gd name="T4" fmla="*/ 383697 w 627797"/>
              <a:gd name="T5" fmla="*/ 391326 h 2154071"/>
              <a:gd name="T6" fmla="*/ 465917 w 627797"/>
              <a:gd name="T7" fmla="*/ 705299 h 2154071"/>
              <a:gd name="T8" fmla="*/ 520733 w 627797"/>
              <a:gd name="T9" fmla="*/ 1005619 h 2154071"/>
              <a:gd name="T10" fmla="*/ 452215 w 627797"/>
              <a:gd name="T11" fmla="*/ 1046571 h 2154071"/>
              <a:gd name="T12" fmla="*/ 123331 w 627797"/>
              <a:gd name="T13" fmla="*/ 1142130 h 2154071"/>
              <a:gd name="T14" fmla="*/ 13705 w 627797"/>
              <a:gd name="T15" fmla="*/ 1333240 h 2154071"/>
              <a:gd name="T16" fmla="*/ 95924 w 627797"/>
              <a:gd name="T17" fmla="*/ 1483402 h 2154071"/>
              <a:gd name="T18" fmla="*/ 13705 w 627797"/>
              <a:gd name="T19" fmla="*/ 1633563 h 2154071"/>
              <a:gd name="T20" fmla="*/ 13705 w 627797"/>
              <a:gd name="T21" fmla="*/ 1770071 h 2154071"/>
              <a:gd name="T22" fmla="*/ 95924 w 627797"/>
              <a:gd name="T23" fmla="*/ 1865629 h 2154071"/>
              <a:gd name="T24" fmla="*/ 27406 w 627797"/>
              <a:gd name="T25" fmla="*/ 1933883 h 2154071"/>
              <a:gd name="T26" fmla="*/ 54813 w 627797"/>
              <a:gd name="T27" fmla="*/ 2124996 h 2154071"/>
              <a:gd name="T28" fmla="*/ 54813 w 627797"/>
              <a:gd name="T29" fmla="*/ 2111346 h 215407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27797"/>
              <a:gd name="T46" fmla="*/ 0 h 2154071"/>
              <a:gd name="T47" fmla="*/ 627797 w 627797"/>
              <a:gd name="T48" fmla="*/ 2154071 h 215407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27797" h="2154071">
                <a:moveTo>
                  <a:pt x="627797" y="9098"/>
                </a:moveTo>
                <a:cubicBezTo>
                  <a:pt x="580029" y="4549"/>
                  <a:pt x="532262" y="0"/>
                  <a:pt x="491319" y="63690"/>
                </a:cubicBezTo>
                <a:cubicBezTo>
                  <a:pt x="450376" y="127380"/>
                  <a:pt x="386686" y="284329"/>
                  <a:pt x="382137" y="391236"/>
                </a:cubicBezTo>
                <a:cubicBezTo>
                  <a:pt x="377588" y="498143"/>
                  <a:pt x="441278" y="602776"/>
                  <a:pt x="464024" y="705134"/>
                </a:cubicBezTo>
                <a:cubicBezTo>
                  <a:pt x="486770" y="807492"/>
                  <a:pt x="520890" y="948520"/>
                  <a:pt x="518615" y="1005385"/>
                </a:cubicBezTo>
                <a:cubicBezTo>
                  <a:pt x="516340" y="1062250"/>
                  <a:pt x="516340" y="1023582"/>
                  <a:pt x="450376" y="1046328"/>
                </a:cubicBezTo>
                <a:cubicBezTo>
                  <a:pt x="384412" y="1069074"/>
                  <a:pt x="195618" y="1094096"/>
                  <a:pt x="122830" y="1141863"/>
                </a:cubicBezTo>
                <a:cubicBezTo>
                  <a:pt x="50042" y="1189630"/>
                  <a:pt x="18197" y="1276065"/>
                  <a:pt x="13648" y="1332931"/>
                </a:cubicBezTo>
                <a:cubicBezTo>
                  <a:pt x="9099" y="1389797"/>
                  <a:pt x="95534" y="1433015"/>
                  <a:pt x="95534" y="1483057"/>
                </a:cubicBezTo>
                <a:cubicBezTo>
                  <a:pt x="95534" y="1533099"/>
                  <a:pt x="27296" y="1585415"/>
                  <a:pt x="13648" y="1633182"/>
                </a:cubicBezTo>
                <a:cubicBezTo>
                  <a:pt x="0" y="1680949"/>
                  <a:pt x="0" y="1730991"/>
                  <a:pt x="13648" y="1769660"/>
                </a:cubicBezTo>
                <a:cubicBezTo>
                  <a:pt x="27296" y="1808329"/>
                  <a:pt x="93260" y="1837899"/>
                  <a:pt x="95534" y="1865194"/>
                </a:cubicBezTo>
                <a:cubicBezTo>
                  <a:pt x="97809" y="1892490"/>
                  <a:pt x="34119" y="1890215"/>
                  <a:pt x="27295" y="1933433"/>
                </a:cubicBezTo>
                <a:cubicBezTo>
                  <a:pt x="20471" y="1976651"/>
                  <a:pt x="50042" y="2094931"/>
                  <a:pt x="54591" y="2124501"/>
                </a:cubicBezTo>
                <a:cubicBezTo>
                  <a:pt x="59140" y="2154071"/>
                  <a:pt x="56865" y="2132462"/>
                  <a:pt x="54591" y="2110854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任意多边形 9"/>
          <p:cNvSpPr>
            <a:spLocks/>
          </p:cNvSpPr>
          <p:nvPr/>
        </p:nvSpPr>
        <p:spPr bwMode="auto">
          <a:xfrm>
            <a:off x="1073150" y="677863"/>
            <a:ext cx="1308100" cy="1712912"/>
          </a:xfrm>
          <a:custGeom>
            <a:avLst/>
            <a:gdLst>
              <a:gd name="T0" fmla="*/ 1303940 w 1310185"/>
              <a:gd name="T1" fmla="*/ 1679022 h 1712794"/>
              <a:gd name="T2" fmla="*/ 1249609 w 1310185"/>
              <a:gd name="T3" fmla="*/ 1706324 h 1712794"/>
              <a:gd name="T4" fmla="*/ 1181694 w 1310185"/>
              <a:gd name="T5" fmla="*/ 1638070 h 1712794"/>
              <a:gd name="T6" fmla="*/ 1073034 w 1310185"/>
              <a:gd name="T7" fmla="*/ 1515213 h 1712794"/>
              <a:gd name="T8" fmla="*/ 950790 w 1310185"/>
              <a:gd name="T9" fmla="*/ 1446963 h 1712794"/>
              <a:gd name="T10" fmla="*/ 855711 w 1310185"/>
              <a:gd name="T11" fmla="*/ 1419661 h 1712794"/>
              <a:gd name="T12" fmla="*/ 774214 w 1310185"/>
              <a:gd name="T13" fmla="*/ 1337756 h 1712794"/>
              <a:gd name="T14" fmla="*/ 516143 w 1310185"/>
              <a:gd name="T15" fmla="*/ 1310455 h 1712794"/>
              <a:gd name="T16" fmla="*/ 407481 w 1310185"/>
              <a:gd name="T17" fmla="*/ 1269503 h 1712794"/>
              <a:gd name="T18" fmla="*/ 393898 w 1310185"/>
              <a:gd name="T19" fmla="*/ 1242204 h 1712794"/>
              <a:gd name="T20" fmla="*/ 434646 w 1310185"/>
              <a:gd name="T21" fmla="*/ 1037443 h 1712794"/>
              <a:gd name="T22" fmla="*/ 516143 w 1310185"/>
              <a:gd name="T23" fmla="*/ 1010144 h 1712794"/>
              <a:gd name="T24" fmla="*/ 556891 w 1310185"/>
              <a:gd name="T25" fmla="*/ 900938 h 1712794"/>
              <a:gd name="T26" fmla="*/ 597638 w 1310185"/>
              <a:gd name="T27" fmla="*/ 764433 h 1712794"/>
              <a:gd name="T28" fmla="*/ 556891 w 1310185"/>
              <a:gd name="T29" fmla="*/ 655227 h 1712794"/>
              <a:gd name="T30" fmla="*/ 543308 w 1310185"/>
              <a:gd name="T31" fmla="*/ 655227 h 1712794"/>
              <a:gd name="T32" fmla="*/ 543308 w 1310185"/>
              <a:gd name="T33" fmla="*/ 423167 h 1712794"/>
              <a:gd name="T34" fmla="*/ 380316 w 1310185"/>
              <a:gd name="T35" fmla="*/ 136504 h 1712794"/>
              <a:gd name="T36" fmla="*/ 0 w 1310185"/>
              <a:gd name="T37" fmla="*/ 0 h 171279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10185"/>
              <a:gd name="T58" fmla="*/ 0 h 1712794"/>
              <a:gd name="T59" fmla="*/ 1310185 w 1310185"/>
              <a:gd name="T60" fmla="*/ 1712794 h 171279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10185" h="1712794">
                <a:moveTo>
                  <a:pt x="1310185" y="1678674"/>
                </a:moveTo>
                <a:cubicBezTo>
                  <a:pt x="1293125" y="1695734"/>
                  <a:pt x="1276066" y="1712794"/>
                  <a:pt x="1255594" y="1705970"/>
                </a:cubicBezTo>
                <a:cubicBezTo>
                  <a:pt x="1235122" y="1699146"/>
                  <a:pt x="1216925" y="1669576"/>
                  <a:pt x="1187355" y="1637731"/>
                </a:cubicBezTo>
                <a:cubicBezTo>
                  <a:pt x="1157785" y="1605886"/>
                  <a:pt x="1116842" y="1546746"/>
                  <a:pt x="1078173" y="1514901"/>
                </a:cubicBezTo>
                <a:cubicBezTo>
                  <a:pt x="1039504" y="1483056"/>
                  <a:pt x="991737" y="1462585"/>
                  <a:pt x="955343" y="1446663"/>
                </a:cubicBezTo>
                <a:cubicBezTo>
                  <a:pt x="918949" y="1430741"/>
                  <a:pt x="889379" y="1437564"/>
                  <a:pt x="859809" y="1419367"/>
                </a:cubicBezTo>
                <a:cubicBezTo>
                  <a:pt x="830239" y="1401170"/>
                  <a:pt x="834788" y="1355677"/>
                  <a:pt x="777922" y="1337480"/>
                </a:cubicBezTo>
                <a:cubicBezTo>
                  <a:pt x="721056" y="1319283"/>
                  <a:pt x="580030" y="1321558"/>
                  <a:pt x="518615" y="1310185"/>
                </a:cubicBezTo>
                <a:cubicBezTo>
                  <a:pt x="457200" y="1298812"/>
                  <a:pt x="429905" y="1280615"/>
                  <a:pt x="409433" y="1269242"/>
                </a:cubicBezTo>
                <a:cubicBezTo>
                  <a:pt x="388961" y="1257869"/>
                  <a:pt x="391236" y="1280615"/>
                  <a:pt x="395785" y="1241946"/>
                </a:cubicBezTo>
                <a:cubicBezTo>
                  <a:pt x="400334" y="1203277"/>
                  <a:pt x="416256" y="1075899"/>
                  <a:pt x="436728" y="1037230"/>
                </a:cubicBezTo>
                <a:cubicBezTo>
                  <a:pt x="457200" y="998561"/>
                  <a:pt x="498143" y="1032680"/>
                  <a:pt x="518615" y="1009934"/>
                </a:cubicBezTo>
                <a:cubicBezTo>
                  <a:pt x="539087" y="987188"/>
                  <a:pt x="545910" y="941695"/>
                  <a:pt x="559558" y="900752"/>
                </a:cubicBezTo>
                <a:cubicBezTo>
                  <a:pt x="573206" y="859809"/>
                  <a:pt x="600501" y="805217"/>
                  <a:pt x="600501" y="764274"/>
                </a:cubicBezTo>
                <a:cubicBezTo>
                  <a:pt x="600501" y="723331"/>
                  <a:pt x="568657" y="673289"/>
                  <a:pt x="559558" y="655092"/>
                </a:cubicBezTo>
                <a:cubicBezTo>
                  <a:pt x="550460" y="636895"/>
                  <a:pt x="548185" y="693761"/>
                  <a:pt x="545910" y="655092"/>
                </a:cubicBezTo>
                <a:cubicBezTo>
                  <a:pt x="543635" y="616423"/>
                  <a:pt x="573206" y="509516"/>
                  <a:pt x="545910" y="423080"/>
                </a:cubicBezTo>
                <a:cubicBezTo>
                  <a:pt x="518615" y="336644"/>
                  <a:pt x="473122" y="206990"/>
                  <a:pt x="382137" y="136477"/>
                </a:cubicBezTo>
                <a:cubicBezTo>
                  <a:pt x="291152" y="65964"/>
                  <a:pt x="145576" y="32982"/>
                  <a:pt x="0" y="0"/>
                </a:cubicBezTo>
              </a:path>
            </a:pathLst>
          </a:custGeom>
          <a:noFill/>
          <a:ln w="38100" cap="flat" cmpd="sng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72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utoUpdateAnimBg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16" descr="H:\照片\goutong\DSC02474.JPGDSC02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767" y="347876"/>
            <a:ext cx="3784694" cy="37804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6"/>
          <p:cNvSpPr>
            <a:spLocks noChangeArrowheads="1"/>
          </p:cNvSpPr>
          <p:nvPr/>
        </p:nvSpPr>
        <p:spPr bwMode="auto">
          <a:xfrm>
            <a:off x="2808286" y="4679950"/>
            <a:ext cx="24399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zh-CN" altLang="en-US" b="1" dirty="0">
                <a:latin typeface="Arial" pitchFamily="34" charset="0"/>
                <a:ea typeface="微软雅黑" pitchFamily="34" charset="-122"/>
                <a:sym typeface="Arial" pitchFamily="34" charset="0"/>
              </a:rPr>
              <a:t>你的疑惑</a:t>
            </a:r>
            <a:endParaRPr lang="en-US" altLang="zh-CN" b="1" dirty="0">
              <a:latin typeface="Arial" pitchFamily="34" charset="0"/>
              <a:ea typeface="微软雅黑" pitchFamily="34" charset="-122"/>
              <a:sym typeface="Arial" pitchFamily="34" charset="0"/>
            </a:endParaRP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zh-CN" altLang="en-US" b="1" dirty="0">
                <a:latin typeface="Arial" pitchFamily="34" charset="0"/>
                <a:ea typeface="微软雅黑" pitchFamily="34" charset="-122"/>
                <a:sym typeface="Arial" pitchFamily="34" charset="0"/>
              </a:rPr>
              <a:t>         我来答</a:t>
            </a:r>
            <a:endParaRPr lang="zh-CN" altLang="en-US" sz="1800" dirty="0"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3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48" y="2436439"/>
            <a:ext cx="4111809" cy="4111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252413" y="1919288"/>
            <a:ext cx="550862" cy="4113212"/>
            <a:chOff x="0" y="0"/>
            <a:chExt cx="551565" cy="4113670"/>
          </a:xfrm>
        </p:grpSpPr>
        <p:sp>
          <p:nvSpPr>
            <p:cNvPr id="25" name="任意多边形 96"/>
            <p:cNvSpPr>
              <a:spLocks/>
            </p:cNvSpPr>
            <p:nvPr/>
          </p:nvSpPr>
          <p:spPr bwMode="auto">
            <a:xfrm>
              <a:off x="11126" y="0"/>
              <a:ext cx="540439" cy="1924264"/>
            </a:xfrm>
            <a:custGeom>
              <a:avLst/>
              <a:gdLst>
                <a:gd name="T0" fmla="*/ 1035005 w 390525"/>
                <a:gd name="T1" fmla="*/ 64638 h 1389592"/>
                <a:gd name="T2" fmla="*/ 816224 w 390525"/>
                <a:gd name="T3" fmla="*/ 30914 h 1389592"/>
                <a:gd name="T4" fmla="*/ 614270 w 390525"/>
                <a:gd name="T5" fmla="*/ 73070 h 1389592"/>
                <a:gd name="T6" fmla="*/ 429148 w 390525"/>
                <a:gd name="T7" fmla="*/ 469323 h 1389592"/>
                <a:gd name="T8" fmla="*/ 420735 w 390525"/>
                <a:gd name="T9" fmla="*/ 739112 h 1389592"/>
                <a:gd name="T10" fmla="*/ 269269 w 390525"/>
                <a:gd name="T11" fmla="*/ 865578 h 1389592"/>
                <a:gd name="T12" fmla="*/ 176707 w 390525"/>
                <a:gd name="T13" fmla="*/ 975178 h 1389592"/>
                <a:gd name="T14" fmla="*/ 168293 w 390525"/>
                <a:gd name="T15" fmla="*/ 1152229 h 1389592"/>
                <a:gd name="T16" fmla="*/ 252440 w 390525"/>
                <a:gd name="T17" fmla="*/ 1185952 h 1389592"/>
                <a:gd name="T18" fmla="*/ 244026 w 390525"/>
                <a:gd name="T19" fmla="*/ 1270263 h 1389592"/>
                <a:gd name="T20" fmla="*/ 100976 w 390525"/>
                <a:gd name="T21" fmla="*/ 1523189 h 1389592"/>
                <a:gd name="T22" fmla="*/ 8415 w 390525"/>
                <a:gd name="T23" fmla="*/ 1759256 h 1389592"/>
                <a:gd name="T24" fmla="*/ 50488 w 390525"/>
                <a:gd name="T25" fmla="*/ 2079631 h 1389592"/>
                <a:gd name="T26" fmla="*/ 92562 w 390525"/>
                <a:gd name="T27" fmla="*/ 2602349 h 1389592"/>
                <a:gd name="T28" fmla="*/ 302928 w 390525"/>
                <a:gd name="T29" fmla="*/ 2770969 h 1389592"/>
                <a:gd name="T30" fmla="*/ 361832 w 390525"/>
                <a:gd name="T31" fmla="*/ 2863708 h 1389592"/>
                <a:gd name="T32" fmla="*/ 260854 w 390525"/>
                <a:gd name="T33" fmla="*/ 3116636 h 1389592"/>
                <a:gd name="T34" fmla="*/ 151465 w 390525"/>
                <a:gd name="T35" fmla="*/ 3437013 h 1389592"/>
                <a:gd name="T36" fmla="*/ 75731 w 390525"/>
                <a:gd name="T37" fmla="*/ 3689940 h 1389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90525"/>
                <a:gd name="T58" fmla="*/ 0 h 1389592"/>
                <a:gd name="T59" fmla="*/ 390525 w 390525"/>
                <a:gd name="T60" fmla="*/ 1389592 h 1389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90525" h="1389592">
                  <a:moveTo>
                    <a:pt x="390525" y="24342"/>
                  </a:moveTo>
                  <a:cubicBezTo>
                    <a:pt x="362479" y="17727"/>
                    <a:pt x="334433" y="11113"/>
                    <a:pt x="307975" y="11642"/>
                  </a:cubicBezTo>
                  <a:cubicBezTo>
                    <a:pt x="281517" y="12171"/>
                    <a:pt x="256117" y="0"/>
                    <a:pt x="231775" y="27517"/>
                  </a:cubicBezTo>
                  <a:cubicBezTo>
                    <a:pt x="207433" y="55034"/>
                    <a:pt x="174096" y="134938"/>
                    <a:pt x="161925" y="176742"/>
                  </a:cubicBezTo>
                  <a:cubicBezTo>
                    <a:pt x="149754" y="218546"/>
                    <a:pt x="168804" y="253471"/>
                    <a:pt x="158750" y="278342"/>
                  </a:cubicBezTo>
                  <a:cubicBezTo>
                    <a:pt x="148696" y="303213"/>
                    <a:pt x="116946" y="311150"/>
                    <a:pt x="101600" y="325967"/>
                  </a:cubicBezTo>
                  <a:cubicBezTo>
                    <a:pt x="86254" y="340784"/>
                    <a:pt x="73025" y="349250"/>
                    <a:pt x="66675" y="367242"/>
                  </a:cubicBezTo>
                  <a:cubicBezTo>
                    <a:pt x="60325" y="385234"/>
                    <a:pt x="58738" y="420688"/>
                    <a:pt x="63500" y="433917"/>
                  </a:cubicBezTo>
                  <a:cubicBezTo>
                    <a:pt x="68262" y="447146"/>
                    <a:pt x="90488" y="439209"/>
                    <a:pt x="95250" y="446617"/>
                  </a:cubicBezTo>
                  <a:cubicBezTo>
                    <a:pt x="100013" y="454025"/>
                    <a:pt x="101600" y="457200"/>
                    <a:pt x="92075" y="478367"/>
                  </a:cubicBezTo>
                  <a:cubicBezTo>
                    <a:pt x="82550" y="499534"/>
                    <a:pt x="52917" y="542925"/>
                    <a:pt x="38100" y="573617"/>
                  </a:cubicBezTo>
                  <a:cubicBezTo>
                    <a:pt x="23283" y="604309"/>
                    <a:pt x="6350" y="627592"/>
                    <a:pt x="3175" y="662517"/>
                  </a:cubicBezTo>
                  <a:cubicBezTo>
                    <a:pt x="0" y="697442"/>
                    <a:pt x="13758" y="730250"/>
                    <a:pt x="19050" y="783167"/>
                  </a:cubicBezTo>
                  <a:cubicBezTo>
                    <a:pt x="24342" y="836084"/>
                    <a:pt x="19050" y="936625"/>
                    <a:pt x="34925" y="980017"/>
                  </a:cubicBezTo>
                  <a:cubicBezTo>
                    <a:pt x="50800" y="1023409"/>
                    <a:pt x="97367" y="1027113"/>
                    <a:pt x="114300" y="1043517"/>
                  </a:cubicBezTo>
                  <a:cubicBezTo>
                    <a:pt x="131233" y="1059921"/>
                    <a:pt x="139171" y="1056746"/>
                    <a:pt x="136525" y="1078442"/>
                  </a:cubicBezTo>
                  <a:cubicBezTo>
                    <a:pt x="133879" y="1100138"/>
                    <a:pt x="111654" y="1137709"/>
                    <a:pt x="98425" y="1173692"/>
                  </a:cubicBezTo>
                  <a:cubicBezTo>
                    <a:pt x="85196" y="1209675"/>
                    <a:pt x="68792" y="1258359"/>
                    <a:pt x="57150" y="1294342"/>
                  </a:cubicBezTo>
                  <a:cubicBezTo>
                    <a:pt x="45508" y="1330325"/>
                    <a:pt x="28575" y="1389592"/>
                    <a:pt x="28575" y="1389592"/>
                  </a:cubicBezTo>
                </a:path>
              </a:pathLst>
            </a:custGeom>
            <a:noFill/>
            <a:ln w="28575" cap="flat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6" name="任意多边形 97"/>
            <p:cNvSpPr>
              <a:spLocks/>
            </p:cNvSpPr>
            <p:nvPr/>
          </p:nvSpPr>
          <p:spPr bwMode="auto">
            <a:xfrm>
              <a:off x="44507" y="1897273"/>
              <a:ext cx="160542" cy="944668"/>
            </a:xfrm>
            <a:custGeom>
              <a:avLst/>
              <a:gdLst>
                <a:gd name="T0" fmla="*/ 12661 w 115887"/>
                <a:gd name="T1" fmla="*/ 0 h 682625"/>
                <a:gd name="T2" fmla="*/ 4220 w 115887"/>
                <a:gd name="T3" fmla="*/ 143050 h 682625"/>
                <a:gd name="T4" fmla="*/ 12661 w 115887"/>
                <a:gd name="T5" fmla="*/ 420731 h 682625"/>
                <a:gd name="T6" fmla="*/ 80190 w 115887"/>
                <a:gd name="T7" fmla="*/ 765730 h 682625"/>
                <a:gd name="T8" fmla="*/ 139279 w 115887"/>
                <a:gd name="T9" fmla="*/ 1009756 h 682625"/>
                <a:gd name="T10" fmla="*/ 215249 w 115887"/>
                <a:gd name="T11" fmla="*/ 1455730 h 682625"/>
                <a:gd name="T12" fmla="*/ 232132 w 115887"/>
                <a:gd name="T13" fmla="*/ 1708169 h 682625"/>
                <a:gd name="T14" fmla="*/ 308103 w 115887"/>
                <a:gd name="T15" fmla="*/ 1809145 h 6826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5887"/>
                <a:gd name="T25" fmla="*/ 0 h 682625"/>
                <a:gd name="T26" fmla="*/ 115887 w 115887"/>
                <a:gd name="T27" fmla="*/ 682625 h 6826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5887" h="682625">
                  <a:moveTo>
                    <a:pt x="4762" y="0"/>
                  </a:moveTo>
                  <a:cubicBezTo>
                    <a:pt x="3174" y="13758"/>
                    <a:pt x="1587" y="27517"/>
                    <a:pt x="1587" y="53975"/>
                  </a:cubicBezTo>
                  <a:cubicBezTo>
                    <a:pt x="1587" y="80433"/>
                    <a:pt x="0" y="119592"/>
                    <a:pt x="4762" y="158750"/>
                  </a:cubicBezTo>
                  <a:cubicBezTo>
                    <a:pt x="9525" y="197908"/>
                    <a:pt x="22225" y="251883"/>
                    <a:pt x="30162" y="288925"/>
                  </a:cubicBezTo>
                  <a:cubicBezTo>
                    <a:pt x="38100" y="325967"/>
                    <a:pt x="43920" y="337608"/>
                    <a:pt x="52387" y="381000"/>
                  </a:cubicBezTo>
                  <a:cubicBezTo>
                    <a:pt x="60854" y="424392"/>
                    <a:pt x="75141" y="505354"/>
                    <a:pt x="80962" y="549275"/>
                  </a:cubicBezTo>
                  <a:cubicBezTo>
                    <a:pt x="86783" y="593196"/>
                    <a:pt x="81491" y="622300"/>
                    <a:pt x="87312" y="644525"/>
                  </a:cubicBezTo>
                  <a:cubicBezTo>
                    <a:pt x="93133" y="666750"/>
                    <a:pt x="104510" y="674687"/>
                    <a:pt x="115887" y="682625"/>
                  </a:cubicBezTo>
                </a:path>
              </a:pathLst>
            </a:custGeom>
            <a:noFill/>
            <a:ln w="28575" cap="flat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7" name="任意多边形 98"/>
            <p:cNvSpPr>
              <a:spLocks/>
            </p:cNvSpPr>
            <p:nvPr/>
          </p:nvSpPr>
          <p:spPr bwMode="auto">
            <a:xfrm>
              <a:off x="0" y="2837178"/>
              <a:ext cx="200280" cy="1276492"/>
            </a:xfrm>
            <a:custGeom>
              <a:avLst/>
              <a:gdLst>
                <a:gd name="T0" fmla="*/ 376490 w 144462"/>
                <a:gd name="T1" fmla="*/ 0 h 921808"/>
                <a:gd name="T2" fmla="*/ 274965 w 144462"/>
                <a:gd name="T3" fmla="*/ 202343 h 921808"/>
                <a:gd name="T4" fmla="*/ 131137 w 144462"/>
                <a:gd name="T5" fmla="*/ 531151 h 921808"/>
                <a:gd name="T6" fmla="*/ 131137 w 144462"/>
                <a:gd name="T7" fmla="*/ 1475417 h 921808"/>
                <a:gd name="T8" fmla="*/ 54992 w 144462"/>
                <a:gd name="T9" fmla="*/ 1686190 h 921808"/>
                <a:gd name="T10" fmla="*/ 4228 w 144462"/>
                <a:gd name="T11" fmla="*/ 1787363 h 921808"/>
                <a:gd name="T12" fmla="*/ 29612 w 144462"/>
                <a:gd name="T13" fmla="*/ 1998136 h 921808"/>
                <a:gd name="T14" fmla="*/ 54992 w 144462"/>
                <a:gd name="T15" fmla="*/ 2251064 h 921808"/>
                <a:gd name="T16" fmla="*/ 317267 w 144462"/>
                <a:gd name="T17" fmla="*/ 2419683 h 921808"/>
                <a:gd name="T18" fmla="*/ 384951 w 144462"/>
                <a:gd name="T19" fmla="*/ 2419683 h 9218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4462"/>
                <a:gd name="T31" fmla="*/ 0 h 921808"/>
                <a:gd name="T32" fmla="*/ 144462 w 144462"/>
                <a:gd name="T33" fmla="*/ 921808 h 9218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4462" h="921808">
                  <a:moveTo>
                    <a:pt x="141287" y="0"/>
                  </a:moveTo>
                  <a:cubicBezTo>
                    <a:pt x="129910" y="21431"/>
                    <a:pt x="118533" y="42862"/>
                    <a:pt x="103187" y="76200"/>
                  </a:cubicBezTo>
                  <a:cubicBezTo>
                    <a:pt x="87841" y="109538"/>
                    <a:pt x="58208" y="120121"/>
                    <a:pt x="49212" y="200025"/>
                  </a:cubicBezTo>
                  <a:cubicBezTo>
                    <a:pt x="40216" y="279929"/>
                    <a:pt x="53975" y="483129"/>
                    <a:pt x="49212" y="555625"/>
                  </a:cubicBezTo>
                  <a:cubicBezTo>
                    <a:pt x="44450" y="628121"/>
                    <a:pt x="28575" y="615421"/>
                    <a:pt x="20637" y="635000"/>
                  </a:cubicBezTo>
                  <a:cubicBezTo>
                    <a:pt x="12699" y="654579"/>
                    <a:pt x="3174" y="653521"/>
                    <a:pt x="1587" y="673100"/>
                  </a:cubicBezTo>
                  <a:cubicBezTo>
                    <a:pt x="0" y="692679"/>
                    <a:pt x="7937" y="723371"/>
                    <a:pt x="11112" y="752475"/>
                  </a:cubicBezTo>
                  <a:cubicBezTo>
                    <a:pt x="14287" y="781579"/>
                    <a:pt x="2645" y="821267"/>
                    <a:pt x="20637" y="847725"/>
                  </a:cubicBezTo>
                  <a:cubicBezTo>
                    <a:pt x="38629" y="874183"/>
                    <a:pt x="98425" y="900642"/>
                    <a:pt x="119062" y="911225"/>
                  </a:cubicBezTo>
                  <a:cubicBezTo>
                    <a:pt x="139700" y="921808"/>
                    <a:pt x="142081" y="916516"/>
                    <a:pt x="144462" y="911225"/>
                  </a:cubicBezTo>
                </a:path>
              </a:pathLst>
            </a:custGeom>
            <a:noFill/>
            <a:ln w="28575" cap="flat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8" name="任意多边形 99"/>
          <p:cNvSpPr>
            <a:spLocks/>
          </p:cNvSpPr>
          <p:nvPr/>
        </p:nvSpPr>
        <p:spPr bwMode="auto">
          <a:xfrm>
            <a:off x="447675" y="5218113"/>
            <a:ext cx="96838" cy="809625"/>
          </a:xfrm>
          <a:custGeom>
            <a:avLst/>
            <a:gdLst>
              <a:gd name="T0" fmla="*/ 1379 w 70379"/>
              <a:gd name="T1" fmla="*/ 1554994 h 584200"/>
              <a:gd name="T2" fmla="*/ 100630 w 70379"/>
              <a:gd name="T3" fmla="*/ 1436678 h 584200"/>
              <a:gd name="T4" fmla="*/ 67545 w 70379"/>
              <a:gd name="T5" fmla="*/ 1157796 h 584200"/>
              <a:gd name="T6" fmla="*/ 26191 w 70379"/>
              <a:gd name="T7" fmla="*/ 1005674 h 584200"/>
              <a:gd name="T8" fmla="*/ 1379 w 70379"/>
              <a:gd name="T9" fmla="*/ 769045 h 584200"/>
              <a:gd name="T10" fmla="*/ 34461 w 70379"/>
              <a:gd name="T11" fmla="*/ 431004 h 584200"/>
              <a:gd name="T12" fmla="*/ 125443 w 70379"/>
              <a:gd name="T13" fmla="*/ 211276 h 584200"/>
              <a:gd name="T14" fmla="*/ 141983 w 70379"/>
              <a:gd name="T15" fmla="*/ 92960 h 584200"/>
              <a:gd name="T16" fmla="*/ 183337 w 70379"/>
              <a:gd name="T17" fmla="*/ 0 h 5842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0379"/>
              <a:gd name="T28" fmla="*/ 0 h 584200"/>
              <a:gd name="T29" fmla="*/ 70379 w 70379"/>
              <a:gd name="T30" fmla="*/ 584200 h 5842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0379" h="584200">
                <a:moveTo>
                  <a:pt x="529" y="584200"/>
                </a:moveTo>
                <a:cubicBezTo>
                  <a:pt x="17462" y="574410"/>
                  <a:pt x="34396" y="564621"/>
                  <a:pt x="38629" y="539750"/>
                </a:cubicBezTo>
                <a:cubicBezTo>
                  <a:pt x="42862" y="514879"/>
                  <a:pt x="30691" y="461962"/>
                  <a:pt x="25929" y="434975"/>
                </a:cubicBezTo>
                <a:cubicBezTo>
                  <a:pt x="21167" y="407988"/>
                  <a:pt x="14287" y="402167"/>
                  <a:pt x="10054" y="377825"/>
                </a:cubicBezTo>
                <a:cubicBezTo>
                  <a:pt x="5821" y="353483"/>
                  <a:pt x="0" y="324908"/>
                  <a:pt x="529" y="288925"/>
                </a:cubicBezTo>
                <a:cubicBezTo>
                  <a:pt x="1058" y="252942"/>
                  <a:pt x="5292" y="196850"/>
                  <a:pt x="13229" y="161925"/>
                </a:cubicBezTo>
                <a:cubicBezTo>
                  <a:pt x="21166" y="127000"/>
                  <a:pt x="41275" y="100541"/>
                  <a:pt x="48154" y="79375"/>
                </a:cubicBezTo>
                <a:cubicBezTo>
                  <a:pt x="55033" y="58209"/>
                  <a:pt x="50800" y="48154"/>
                  <a:pt x="54504" y="34925"/>
                </a:cubicBezTo>
                <a:cubicBezTo>
                  <a:pt x="58208" y="21696"/>
                  <a:pt x="64293" y="10848"/>
                  <a:pt x="70379" y="0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29" name="任意多边形 100"/>
          <p:cNvSpPr>
            <a:spLocks/>
          </p:cNvSpPr>
          <p:nvPr/>
        </p:nvSpPr>
        <p:spPr bwMode="auto">
          <a:xfrm>
            <a:off x="485775" y="5227638"/>
            <a:ext cx="538163" cy="636587"/>
          </a:xfrm>
          <a:custGeom>
            <a:avLst/>
            <a:gdLst>
              <a:gd name="T0" fmla="*/ 104160 w 388408"/>
              <a:gd name="T1" fmla="*/ 0 h 460375"/>
              <a:gd name="T2" fmla="*/ 137940 w 388408"/>
              <a:gd name="T3" fmla="*/ 134307 h 460375"/>
              <a:gd name="T4" fmla="*/ 137940 w 388408"/>
              <a:gd name="T5" fmla="*/ 436501 h 460375"/>
              <a:gd name="T6" fmla="*/ 61932 w 388408"/>
              <a:gd name="T7" fmla="*/ 654751 h 460375"/>
              <a:gd name="T8" fmla="*/ 11259 w 388408"/>
              <a:gd name="T9" fmla="*/ 772270 h 460375"/>
              <a:gd name="T10" fmla="*/ 2814 w 388408"/>
              <a:gd name="T11" fmla="*/ 814242 h 460375"/>
              <a:gd name="T12" fmla="*/ 28149 w 388408"/>
              <a:gd name="T13" fmla="*/ 873003 h 460375"/>
              <a:gd name="T14" fmla="*/ 104160 w 388408"/>
              <a:gd name="T15" fmla="*/ 931761 h 460375"/>
              <a:gd name="T16" fmla="*/ 104160 w 388408"/>
              <a:gd name="T17" fmla="*/ 982127 h 460375"/>
              <a:gd name="T18" fmla="*/ 95715 w 388408"/>
              <a:gd name="T19" fmla="*/ 1074465 h 460375"/>
              <a:gd name="T20" fmla="*/ 137940 w 388408"/>
              <a:gd name="T21" fmla="*/ 1116436 h 460375"/>
              <a:gd name="T22" fmla="*/ 197060 w 388408"/>
              <a:gd name="T23" fmla="*/ 1108041 h 460375"/>
              <a:gd name="T24" fmla="*/ 197060 w 388408"/>
              <a:gd name="T25" fmla="*/ 1074465 h 460375"/>
              <a:gd name="T26" fmla="*/ 188612 w 388408"/>
              <a:gd name="T27" fmla="*/ 1015705 h 460375"/>
              <a:gd name="T28" fmla="*/ 205505 w 388408"/>
              <a:gd name="T29" fmla="*/ 956944 h 460375"/>
              <a:gd name="T30" fmla="*/ 264623 w 388408"/>
              <a:gd name="T31" fmla="*/ 965338 h 460375"/>
              <a:gd name="T32" fmla="*/ 357520 w 388408"/>
              <a:gd name="T33" fmla="*/ 1040887 h 460375"/>
              <a:gd name="T34" fmla="*/ 475757 w 388408"/>
              <a:gd name="T35" fmla="*/ 1175196 h 460375"/>
              <a:gd name="T36" fmla="*/ 593993 w 388408"/>
              <a:gd name="T37" fmla="*/ 1200376 h 460375"/>
              <a:gd name="T38" fmla="*/ 872691 w 388408"/>
              <a:gd name="T39" fmla="*/ 1208772 h 460375"/>
              <a:gd name="T40" fmla="*/ 1007818 w 388408"/>
              <a:gd name="T41" fmla="*/ 1150012 h 460375"/>
              <a:gd name="T42" fmla="*/ 1024710 w 388408"/>
              <a:gd name="T43" fmla="*/ 1116436 h 46037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8408"/>
              <a:gd name="T67" fmla="*/ 0 h 460375"/>
              <a:gd name="T68" fmla="*/ 388408 w 388408"/>
              <a:gd name="T69" fmla="*/ 460375 h 46037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8408" h="460375">
                <a:moveTo>
                  <a:pt x="39158" y="0"/>
                </a:moveTo>
                <a:cubicBezTo>
                  <a:pt x="44449" y="11641"/>
                  <a:pt x="49741" y="23283"/>
                  <a:pt x="51858" y="50800"/>
                </a:cubicBezTo>
                <a:cubicBezTo>
                  <a:pt x="53975" y="78317"/>
                  <a:pt x="56621" y="132292"/>
                  <a:pt x="51858" y="165100"/>
                </a:cubicBezTo>
                <a:cubicBezTo>
                  <a:pt x="47095" y="197908"/>
                  <a:pt x="31221" y="226483"/>
                  <a:pt x="23283" y="247650"/>
                </a:cubicBezTo>
                <a:cubicBezTo>
                  <a:pt x="15346" y="268817"/>
                  <a:pt x="7937" y="282046"/>
                  <a:pt x="4233" y="292100"/>
                </a:cubicBezTo>
                <a:cubicBezTo>
                  <a:pt x="529" y="302154"/>
                  <a:pt x="0" y="301625"/>
                  <a:pt x="1058" y="307975"/>
                </a:cubicBezTo>
                <a:cubicBezTo>
                  <a:pt x="2116" y="314325"/>
                  <a:pt x="4233" y="322792"/>
                  <a:pt x="10583" y="330200"/>
                </a:cubicBezTo>
                <a:cubicBezTo>
                  <a:pt x="16933" y="337608"/>
                  <a:pt x="34396" y="345546"/>
                  <a:pt x="39158" y="352425"/>
                </a:cubicBezTo>
                <a:cubicBezTo>
                  <a:pt x="43920" y="359304"/>
                  <a:pt x="39687" y="362479"/>
                  <a:pt x="39158" y="371475"/>
                </a:cubicBezTo>
                <a:cubicBezTo>
                  <a:pt x="38629" y="380471"/>
                  <a:pt x="33866" y="397933"/>
                  <a:pt x="35983" y="406400"/>
                </a:cubicBezTo>
                <a:cubicBezTo>
                  <a:pt x="38100" y="414867"/>
                  <a:pt x="45508" y="420158"/>
                  <a:pt x="51858" y="422275"/>
                </a:cubicBezTo>
                <a:cubicBezTo>
                  <a:pt x="58208" y="424392"/>
                  <a:pt x="70379" y="421746"/>
                  <a:pt x="74083" y="419100"/>
                </a:cubicBezTo>
                <a:cubicBezTo>
                  <a:pt x="77787" y="416454"/>
                  <a:pt x="74612" y="412221"/>
                  <a:pt x="74083" y="406400"/>
                </a:cubicBezTo>
                <a:cubicBezTo>
                  <a:pt x="73554" y="400579"/>
                  <a:pt x="70379" y="391583"/>
                  <a:pt x="70908" y="384175"/>
                </a:cubicBezTo>
                <a:cubicBezTo>
                  <a:pt x="71437" y="376767"/>
                  <a:pt x="72496" y="365125"/>
                  <a:pt x="77258" y="361950"/>
                </a:cubicBezTo>
                <a:cubicBezTo>
                  <a:pt x="82020" y="358775"/>
                  <a:pt x="89958" y="359833"/>
                  <a:pt x="99483" y="365125"/>
                </a:cubicBezTo>
                <a:cubicBezTo>
                  <a:pt x="109008" y="370417"/>
                  <a:pt x="121179" y="380471"/>
                  <a:pt x="134408" y="393700"/>
                </a:cubicBezTo>
                <a:cubicBezTo>
                  <a:pt x="147637" y="406929"/>
                  <a:pt x="164041" y="434446"/>
                  <a:pt x="178858" y="444500"/>
                </a:cubicBezTo>
                <a:cubicBezTo>
                  <a:pt x="193675" y="454554"/>
                  <a:pt x="198437" y="451908"/>
                  <a:pt x="223308" y="454025"/>
                </a:cubicBezTo>
                <a:cubicBezTo>
                  <a:pt x="248179" y="456142"/>
                  <a:pt x="302154" y="460375"/>
                  <a:pt x="328083" y="457200"/>
                </a:cubicBezTo>
                <a:cubicBezTo>
                  <a:pt x="354012" y="454025"/>
                  <a:pt x="369358" y="440796"/>
                  <a:pt x="378883" y="434975"/>
                </a:cubicBezTo>
                <a:cubicBezTo>
                  <a:pt x="388408" y="429154"/>
                  <a:pt x="386820" y="425714"/>
                  <a:pt x="385233" y="42227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30" name="Group 11"/>
          <p:cNvGrpSpPr>
            <a:grpSpLocks/>
          </p:cNvGrpSpPr>
          <p:nvPr/>
        </p:nvGrpSpPr>
        <p:grpSpPr bwMode="auto">
          <a:xfrm>
            <a:off x="693738" y="3530600"/>
            <a:ext cx="333375" cy="2286000"/>
            <a:chOff x="0" y="0"/>
            <a:chExt cx="333284" cy="2285372"/>
          </a:xfrm>
        </p:grpSpPr>
        <p:sp>
          <p:nvSpPr>
            <p:cNvPr id="31" name="任意多边形 101"/>
            <p:cNvSpPr>
              <a:spLocks/>
            </p:cNvSpPr>
            <p:nvPr/>
          </p:nvSpPr>
          <p:spPr bwMode="auto">
            <a:xfrm>
              <a:off x="0" y="1190298"/>
              <a:ext cx="330110" cy="1095074"/>
            </a:xfrm>
            <a:custGeom>
              <a:avLst/>
              <a:gdLst>
                <a:gd name="T0" fmla="*/ 303893 w 238654"/>
                <a:gd name="T1" fmla="*/ 0 h 790575"/>
                <a:gd name="T2" fmla="*/ 236674 w 238654"/>
                <a:gd name="T3" fmla="*/ 160324 h 790575"/>
                <a:gd name="T4" fmla="*/ 144245 w 238654"/>
                <a:gd name="T5" fmla="*/ 877562 h 790575"/>
                <a:gd name="T6" fmla="*/ 18205 w 238654"/>
                <a:gd name="T7" fmla="*/ 1535735 h 790575"/>
                <a:gd name="T8" fmla="*/ 35011 w 238654"/>
                <a:gd name="T9" fmla="*/ 1738250 h 790575"/>
                <a:gd name="T10" fmla="*/ 194660 w 238654"/>
                <a:gd name="T11" fmla="*/ 1915448 h 790575"/>
                <a:gd name="T12" fmla="*/ 329100 w 238654"/>
                <a:gd name="T13" fmla="*/ 2008268 h 790575"/>
                <a:gd name="T14" fmla="*/ 581180 w 238654"/>
                <a:gd name="T15" fmla="*/ 2067335 h 790575"/>
                <a:gd name="T16" fmla="*/ 631594 w 238654"/>
                <a:gd name="T17" fmla="*/ 2101088 h 7905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8654"/>
                <a:gd name="T28" fmla="*/ 0 h 790575"/>
                <a:gd name="T29" fmla="*/ 238654 w 238654"/>
                <a:gd name="T30" fmla="*/ 790575 h 7905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8654" h="790575">
                  <a:moveTo>
                    <a:pt x="114829" y="0"/>
                  </a:moveTo>
                  <a:cubicBezTo>
                    <a:pt x="107156" y="2646"/>
                    <a:pt x="99483" y="5292"/>
                    <a:pt x="89429" y="60325"/>
                  </a:cubicBezTo>
                  <a:cubicBezTo>
                    <a:pt x="79375" y="115358"/>
                    <a:pt x="68262" y="243946"/>
                    <a:pt x="54504" y="330200"/>
                  </a:cubicBezTo>
                  <a:cubicBezTo>
                    <a:pt x="40746" y="416454"/>
                    <a:pt x="13758" y="523875"/>
                    <a:pt x="6879" y="577850"/>
                  </a:cubicBezTo>
                  <a:cubicBezTo>
                    <a:pt x="0" y="631825"/>
                    <a:pt x="2117" y="630238"/>
                    <a:pt x="13229" y="654050"/>
                  </a:cubicBezTo>
                  <a:cubicBezTo>
                    <a:pt x="24342" y="677863"/>
                    <a:pt x="55033" y="703792"/>
                    <a:pt x="73554" y="720725"/>
                  </a:cubicBezTo>
                  <a:cubicBezTo>
                    <a:pt x="92075" y="737658"/>
                    <a:pt x="100012" y="746125"/>
                    <a:pt x="124354" y="755650"/>
                  </a:cubicBezTo>
                  <a:cubicBezTo>
                    <a:pt x="148696" y="765175"/>
                    <a:pt x="200554" y="772054"/>
                    <a:pt x="219604" y="777875"/>
                  </a:cubicBezTo>
                  <a:cubicBezTo>
                    <a:pt x="238654" y="783696"/>
                    <a:pt x="238654" y="787135"/>
                    <a:pt x="238654" y="790575"/>
                  </a:cubicBezTo>
                </a:path>
              </a:pathLst>
            </a:custGeom>
            <a:noFill/>
            <a:ln w="28575" cap="flat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2" name="任意多边形 102"/>
            <p:cNvSpPr>
              <a:spLocks/>
            </p:cNvSpPr>
            <p:nvPr/>
          </p:nvSpPr>
          <p:spPr bwMode="auto">
            <a:xfrm>
              <a:off x="153945" y="0"/>
              <a:ext cx="179339" cy="1195060"/>
            </a:xfrm>
            <a:custGeom>
              <a:avLst/>
              <a:gdLst>
                <a:gd name="T0" fmla="*/ 0 w 129117"/>
                <a:gd name="T1" fmla="*/ 2288462 h 863600"/>
                <a:gd name="T2" fmla="*/ 170155 w 129117"/>
                <a:gd name="T3" fmla="*/ 2212743 h 863600"/>
                <a:gd name="T4" fmla="*/ 297773 w 129117"/>
                <a:gd name="T5" fmla="*/ 2103366 h 863600"/>
                <a:gd name="T6" fmla="*/ 280758 w 129117"/>
                <a:gd name="T7" fmla="*/ 1649039 h 863600"/>
                <a:gd name="T8" fmla="*/ 314789 w 129117"/>
                <a:gd name="T9" fmla="*/ 1245193 h 863600"/>
                <a:gd name="T10" fmla="*/ 272250 w 129117"/>
                <a:gd name="T11" fmla="*/ 799279 h 863600"/>
                <a:gd name="T12" fmla="*/ 340313 w 129117"/>
                <a:gd name="T13" fmla="*/ 639424 h 863600"/>
                <a:gd name="T14" fmla="*/ 306282 w 129117"/>
                <a:gd name="T15" fmla="*/ 479567 h 863600"/>
                <a:gd name="T16" fmla="*/ 306282 w 129117"/>
                <a:gd name="T17" fmla="*/ 412261 h 863600"/>
                <a:gd name="T18" fmla="*/ 323297 w 129117"/>
                <a:gd name="T19" fmla="*/ 218750 h 863600"/>
                <a:gd name="T20" fmla="*/ 255235 w 129117"/>
                <a:gd name="T21" fmla="*/ 0 h 8636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9117"/>
                <a:gd name="T34" fmla="*/ 0 h 863600"/>
                <a:gd name="T35" fmla="*/ 129117 w 129117"/>
                <a:gd name="T36" fmla="*/ 863600 h 8636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9117" h="863600">
                  <a:moveTo>
                    <a:pt x="0" y="863600"/>
                  </a:moveTo>
                  <a:cubicBezTo>
                    <a:pt x="22489" y="855133"/>
                    <a:pt x="44979" y="846667"/>
                    <a:pt x="63500" y="835025"/>
                  </a:cubicBezTo>
                  <a:cubicBezTo>
                    <a:pt x="82021" y="823383"/>
                    <a:pt x="104246" y="829204"/>
                    <a:pt x="111125" y="793750"/>
                  </a:cubicBezTo>
                  <a:cubicBezTo>
                    <a:pt x="118004" y="758296"/>
                    <a:pt x="103717" y="676275"/>
                    <a:pt x="104775" y="622300"/>
                  </a:cubicBezTo>
                  <a:cubicBezTo>
                    <a:pt x="105833" y="568325"/>
                    <a:pt x="118004" y="523346"/>
                    <a:pt x="117475" y="469900"/>
                  </a:cubicBezTo>
                  <a:cubicBezTo>
                    <a:pt x="116946" y="416454"/>
                    <a:pt x="100012" y="339725"/>
                    <a:pt x="101600" y="301625"/>
                  </a:cubicBezTo>
                  <a:cubicBezTo>
                    <a:pt x="103188" y="263525"/>
                    <a:pt x="124883" y="261408"/>
                    <a:pt x="127000" y="241300"/>
                  </a:cubicBezTo>
                  <a:cubicBezTo>
                    <a:pt x="129117" y="221192"/>
                    <a:pt x="116417" y="195263"/>
                    <a:pt x="114300" y="180975"/>
                  </a:cubicBezTo>
                  <a:cubicBezTo>
                    <a:pt x="112183" y="166688"/>
                    <a:pt x="113242" y="171979"/>
                    <a:pt x="114300" y="155575"/>
                  </a:cubicBezTo>
                  <a:cubicBezTo>
                    <a:pt x="115358" y="139171"/>
                    <a:pt x="123825" y="108479"/>
                    <a:pt x="120650" y="82550"/>
                  </a:cubicBezTo>
                  <a:cubicBezTo>
                    <a:pt x="117475" y="56621"/>
                    <a:pt x="106362" y="28310"/>
                    <a:pt x="95250" y="0"/>
                  </a:cubicBezTo>
                </a:path>
              </a:pathLst>
            </a:custGeom>
            <a:noFill/>
            <a:ln w="28575" cap="flat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33" name="任意多边形 103"/>
          <p:cNvSpPr>
            <a:spLocks/>
          </p:cNvSpPr>
          <p:nvPr/>
        </p:nvSpPr>
        <p:spPr bwMode="auto">
          <a:xfrm>
            <a:off x="790575" y="1957388"/>
            <a:ext cx="225425" cy="777875"/>
          </a:xfrm>
          <a:custGeom>
            <a:avLst/>
            <a:gdLst>
              <a:gd name="T0" fmla="*/ 0 w 162983"/>
              <a:gd name="T1" fmla="*/ 0 h 561975"/>
              <a:gd name="T2" fmla="*/ 134413 w 162983"/>
              <a:gd name="T3" fmla="*/ 25260 h 561975"/>
              <a:gd name="T4" fmla="*/ 252025 w 162983"/>
              <a:gd name="T5" fmla="*/ 75783 h 561975"/>
              <a:gd name="T6" fmla="*/ 361235 w 162983"/>
              <a:gd name="T7" fmla="*/ 252606 h 561975"/>
              <a:gd name="T8" fmla="*/ 336033 w 162983"/>
              <a:gd name="T9" fmla="*/ 412590 h 561975"/>
              <a:gd name="T10" fmla="*/ 310831 w 162983"/>
              <a:gd name="T11" fmla="*/ 479951 h 561975"/>
              <a:gd name="T12" fmla="*/ 394839 w 162983"/>
              <a:gd name="T13" fmla="*/ 639936 h 561975"/>
              <a:gd name="T14" fmla="*/ 420042 w 162983"/>
              <a:gd name="T15" fmla="*/ 698876 h 561975"/>
              <a:gd name="T16" fmla="*/ 327633 w 162983"/>
              <a:gd name="T17" fmla="*/ 766237 h 561975"/>
              <a:gd name="T18" fmla="*/ 344436 w 162983"/>
              <a:gd name="T19" fmla="*/ 884121 h 561975"/>
              <a:gd name="T20" fmla="*/ 268827 w 162983"/>
              <a:gd name="T21" fmla="*/ 1010424 h 561975"/>
              <a:gd name="T22" fmla="*/ 168017 w 162983"/>
              <a:gd name="T23" fmla="*/ 1002003 h 561975"/>
              <a:gd name="T24" fmla="*/ 67206 w 162983"/>
              <a:gd name="T25" fmla="*/ 1136725 h 561975"/>
              <a:gd name="T26" fmla="*/ 50404 w 162983"/>
              <a:gd name="T27" fmla="*/ 1330390 h 561975"/>
              <a:gd name="T28" fmla="*/ 218422 w 162983"/>
              <a:gd name="T29" fmla="*/ 1490375 h 56197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62983"/>
              <a:gd name="T46" fmla="*/ 0 h 561975"/>
              <a:gd name="T47" fmla="*/ 162983 w 162983"/>
              <a:gd name="T48" fmla="*/ 561975 h 561975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62983" h="561975">
                <a:moveTo>
                  <a:pt x="0" y="0"/>
                </a:moveTo>
                <a:cubicBezTo>
                  <a:pt x="17462" y="2381"/>
                  <a:pt x="34925" y="4763"/>
                  <a:pt x="50800" y="9525"/>
                </a:cubicBezTo>
                <a:cubicBezTo>
                  <a:pt x="66675" y="14287"/>
                  <a:pt x="80963" y="14288"/>
                  <a:pt x="95250" y="28575"/>
                </a:cubicBezTo>
                <a:cubicBezTo>
                  <a:pt x="109537" y="42862"/>
                  <a:pt x="131233" y="74084"/>
                  <a:pt x="136525" y="95250"/>
                </a:cubicBezTo>
                <a:cubicBezTo>
                  <a:pt x="141817" y="116416"/>
                  <a:pt x="130175" y="141288"/>
                  <a:pt x="127000" y="155575"/>
                </a:cubicBezTo>
                <a:cubicBezTo>
                  <a:pt x="123825" y="169862"/>
                  <a:pt x="113771" y="166688"/>
                  <a:pt x="117475" y="180975"/>
                </a:cubicBezTo>
                <a:cubicBezTo>
                  <a:pt x="121179" y="195262"/>
                  <a:pt x="142346" y="227542"/>
                  <a:pt x="149225" y="241300"/>
                </a:cubicBezTo>
                <a:cubicBezTo>
                  <a:pt x="156104" y="255058"/>
                  <a:pt x="162983" y="255588"/>
                  <a:pt x="158750" y="263525"/>
                </a:cubicBezTo>
                <a:cubicBezTo>
                  <a:pt x="154517" y="271462"/>
                  <a:pt x="128587" y="277283"/>
                  <a:pt x="123825" y="288925"/>
                </a:cubicBezTo>
                <a:cubicBezTo>
                  <a:pt x="119063" y="300567"/>
                  <a:pt x="133879" y="318029"/>
                  <a:pt x="130175" y="333375"/>
                </a:cubicBezTo>
                <a:cubicBezTo>
                  <a:pt x="126471" y="348721"/>
                  <a:pt x="112713" y="373592"/>
                  <a:pt x="101600" y="381000"/>
                </a:cubicBezTo>
                <a:cubicBezTo>
                  <a:pt x="90488" y="388408"/>
                  <a:pt x="76200" y="369888"/>
                  <a:pt x="63500" y="377825"/>
                </a:cubicBezTo>
                <a:cubicBezTo>
                  <a:pt x="50800" y="385762"/>
                  <a:pt x="32808" y="407988"/>
                  <a:pt x="25400" y="428625"/>
                </a:cubicBezTo>
                <a:cubicBezTo>
                  <a:pt x="17992" y="449262"/>
                  <a:pt x="9525" y="479425"/>
                  <a:pt x="19050" y="501650"/>
                </a:cubicBezTo>
                <a:cubicBezTo>
                  <a:pt x="28575" y="523875"/>
                  <a:pt x="55562" y="542925"/>
                  <a:pt x="82550" y="56197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4" name="任意多边形 104"/>
          <p:cNvSpPr>
            <a:spLocks/>
          </p:cNvSpPr>
          <p:nvPr/>
        </p:nvSpPr>
        <p:spPr bwMode="auto">
          <a:xfrm>
            <a:off x="892175" y="1951038"/>
            <a:ext cx="687388" cy="784225"/>
          </a:xfrm>
          <a:custGeom>
            <a:avLst/>
            <a:gdLst>
              <a:gd name="T0" fmla="*/ 0 w 496358"/>
              <a:gd name="T1" fmla="*/ 1504423 h 566208"/>
              <a:gd name="T2" fmla="*/ 193951 w 496358"/>
              <a:gd name="T3" fmla="*/ 1344139 h 566208"/>
              <a:gd name="T4" fmla="*/ 590287 w 496358"/>
              <a:gd name="T5" fmla="*/ 1065751 h 566208"/>
              <a:gd name="T6" fmla="*/ 615584 w 496358"/>
              <a:gd name="T7" fmla="*/ 989826 h 566208"/>
              <a:gd name="T8" fmla="*/ 548122 w 496358"/>
              <a:gd name="T9" fmla="*/ 922338 h 566208"/>
              <a:gd name="T10" fmla="*/ 472230 w 496358"/>
              <a:gd name="T11" fmla="*/ 753617 h 566208"/>
              <a:gd name="T12" fmla="*/ 463796 w 496358"/>
              <a:gd name="T13" fmla="*/ 483664 h 566208"/>
              <a:gd name="T14" fmla="*/ 438499 w 496358"/>
              <a:gd name="T15" fmla="*/ 373997 h 566208"/>
              <a:gd name="T16" fmla="*/ 472230 w 496358"/>
              <a:gd name="T17" fmla="*/ 205275 h 566208"/>
              <a:gd name="T18" fmla="*/ 649314 w 496358"/>
              <a:gd name="T19" fmla="*/ 53428 h 566208"/>
              <a:gd name="T20" fmla="*/ 868564 w 496358"/>
              <a:gd name="T21" fmla="*/ 2810 h 566208"/>
              <a:gd name="T22" fmla="*/ 969755 w 496358"/>
              <a:gd name="T23" fmla="*/ 36554 h 566208"/>
              <a:gd name="T24" fmla="*/ 1070948 w 496358"/>
              <a:gd name="T25" fmla="*/ 78736 h 566208"/>
              <a:gd name="T26" fmla="*/ 1205871 w 496358"/>
              <a:gd name="T27" fmla="*/ 120916 h 566208"/>
              <a:gd name="T28" fmla="*/ 1298629 w 496358"/>
              <a:gd name="T29" fmla="*/ 213713 h 566208"/>
              <a:gd name="T30" fmla="*/ 1307062 w 496358"/>
              <a:gd name="T31" fmla="*/ 534282 h 566208"/>
              <a:gd name="T32" fmla="*/ 1231167 w 496358"/>
              <a:gd name="T33" fmla="*/ 711438 h 566208"/>
              <a:gd name="T34" fmla="*/ 1146841 w 496358"/>
              <a:gd name="T35" fmla="*/ 930773 h 56620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96358"/>
              <a:gd name="T55" fmla="*/ 0 h 566208"/>
              <a:gd name="T56" fmla="*/ 496358 w 496358"/>
              <a:gd name="T57" fmla="*/ 566208 h 56620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96358" h="566208">
                <a:moveTo>
                  <a:pt x="0" y="566208"/>
                </a:moveTo>
                <a:cubicBezTo>
                  <a:pt x="17991" y="549804"/>
                  <a:pt x="35983" y="533400"/>
                  <a:pt x="73025" y="505883"/>
                </a:cubicBezTo>
                <a:cubicBezTo>
                  <a:pt x="110067" y="478366"/>
                  <a:pt x="195792" y="423333"/>
                  <a:pt x="222250" y="401108"/>
                </a:cubicBezTo>
                <a:cubicBezTo>
                  <a:pt x="248708" y="378883"/>
                  <a:pt x="234421" y="381529"/>
                  <a:pt x="231775" y="372533"/>
                </a:cubicBezTo>
                <a:cubicBezTo>
                  <a:pt x="229129" y="363537"/>
                  <a:pt x="215371" y="361950"/>
                  <a:pt x="206375" y="347133"/>
                </a:cubicBezTo>
                <a:cubicBezTo>
                  <a:pt x="197379" y="332316"/>
                  <a:pt x="183092" y="311150"/>
                  <a:pt x="177800" y="283633"/>
                </a:cubicBezTo>
                <a:cubicBezTo>
                  <a:pt x="172508" y="256116"/>
                  <a:pt x="176742" y="205846"/>
                  <a:pt x="174625" y="182033"/>
                </a:cubicBezTo>
                <a:cubicBezTo>
                  <a:pt x="172508" y="158220"/>
                  <a:pt x="164571" y="158220"/>
                  <a:pt x="165100" y="140758"/>
                </a:cubicBezTo>
                <a:cubicBezTo>
                  <a:pt x="165629" y="123296"/>
                  <a:pt x="164571" y="97366"/>
                  <a:pt x="177800" y="77258"/>
                </a:cubicBezTo>
                <a:cubicBezTo>
                  <a:pt x="191029" y="57150"/>
                  <a:pt x="219604" y="32808"/>
                  <a:pt x="244475" y="20108"/>
                </a:cubicBezTo>
                <a:cubicBezTo>
                  <a:pt x="269346" y="7408"/>
                  <a:pt x="306917" y="2116"/>
                  <a:pt x="327025" y="1058"/>
                </a:cubicBezTo>
                <a:cubicBezTo>
                  <a:pt x="347133" y="0"/>
                  <a:pt x="352425" y="8995"/>
                  <a:pt x="365125" y="13758"/>
                </a:cubicBezTo>
                <a:cubicBezTo>
                  <a:pt x="377825" y="18521"/>
                  <a:pt x="388408" y="24341"/>
                  <a:pt x="403225" y="29633"/>
                </a:cubicBezTo>
                <a:cubicBezTo>
                  <a:pt x="418042" y="34925"/>
                  <a:pt x="439737" y="37041"/>
                  <a:pt x="454025" y="45508"/>
                </a:cubicBezTo>
                <a:cubicBezTo>
                  <a:pt x="468313" y="53975"/>
                  <a:pt x="482600" y="54504"/>
                  <a:pt x="488950" y="80433"/>
                </a:cubicBezTo>
                <a:cubicBezTo>
                  <a:pt x="495300" y="106362"/>
                  <a:pt x="496358" y="169862"/>
                  <a:pt x="492125" y="201083"/>
                </a:cubicBezTo>
                <a:cubicBezTo>
                  <a:pt x="487892" y="232304"/>
                  <a:pt x="473604" y="242887"/>
                  <a:pt x="463550" y="267758"/>
                </a:cubicBezTo>
                <a:cubicBezTo>
                  <a:pt x="453496" y="292629"/>
                  <a:pt x="431800" y="350308"/>
                  <a:pt x="431800" y="350308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5" name="任意多边形 105"/>
          <p:cNvSpPr>
            <a:spLocks/>
          </p:cNvSpPr>
          <p:nvPr/>
        </p:nvSpPr>
        <p:spPr bwMode="auto">
          <a:xfrm>
            <a:off x="1485900" y="2009775"/>
            <a:ext cx="1443038" cy="547688"/>
          </a:xfrm>
          <a:custGeom>
            <a:avLst/>
            <a:gdLst>
              <a:gd name="T0" fmla="*/ 5624 w 1041929"/>
              <a:gd name="T1" fmla="*/ 797268 h 396346"/>
              <a:gd name="T2" fmla="*/ 56232 w 1041929"/>
              <a:gd name="T3" fmla="*/ 956443 h 396346"/>
              <a:gd name="T4" fmla="*/ 343007 w 1041929"/>
              <a:gd name="T5" fmla="*/ 1040220 h 396346"/>
              <a:gd name="T6" fmla="*/ 553871 w 1041929"/>
              <a:gd name="T7" fmla="*/ 922933 h 396346"/>
              <a:gd name="T8" fmla="*/ 1186463 w 1041929"/>
              <a:gd name="T9" fmla="*/ 881045 h 396346"/>
              <a:gd name="T10" fmla="*/ 1574453 w 1041929"/>
              <a:gd name="T11" fmla="*/ 705116 h 396346"/>
              <a:gd name="T12" fmla="*/ 2072093 w 1041929"/>
              <a:gd name="T13" fmla="*/ 428653 h 396346"/>
              <a:gd name="T14" fmla="*/ 2240784 w 1041929"/>
              <a:gd name="T15" fmla="*/ 252725 h 396346"/>
              <a:gd name="T16" fmla="*/ 2687816 w 1041929"/>
              <a:gd name="T17" fmla="*/ 26529 h 396346"/>
              <a:gd name="T18" fmla="*/ 2721554 w 1041929"/>
              <a:gd name="T19" fmla="*/ 93549 h 396346"/>
              <a:gd name="T20" fmla="*/ 2687816 w 1041929"/>
              <a:gd name="T21" fmla="*/ 101926 h 39634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041929"/>
              <a:gd name="T34" fmla="*/ 0 h 396346"/>
              <a:gd name="T35" fmla="*/ 1041929 w 1041929"/>
              <a:gd name="T36" fmla="*/ 396346 h 39634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041929" h="396346">
                <a:moveTo>
                  <a:pt x="2117" y="302154"/>
                </a:moveTo>
                <a:cubicBezTo>
                  <a:pt x="1058" y="324643"/>
                  <a:pt x="0" y="347133"/>
                  <a:pt x="21167" y="362479"/>
                </a:cubicBezTo>
                <a:cubicBezTo>
                  <a:pt x="42334" y="377825"/>
                  <a:pt x="97896" y="396346"/>
                  <a:pt x="129117" y="394229"/>
                </a:cubicBezTo>
                <a:cubicBezTo>
                  <a:pt x="160338" y="392112"/>
                  <a:pt x="155575" y="359833"/>
                  <a:pt x="208492" y="349779"/>
                </a:cubicBezTo>
                <a:cubicBezTo>
                  <a:pt x="261409" y="339725"/>
                  <a:pt x="382588" y="347662"/>
                  <a:pt x="446617" y="333904"/>
                </a:cubicBezTo>
                <a:cubicBezTo>
                  <a:pt x="510646" y="320146"/>
                  <a:pt x="537105" y="295804"/>
                  <a:pt x="592667" y="267229"/>
                </a:cubicBezTo>
                <a:cubicBezTo>
                  <a:pt x="648230" y="238654"/>
                  <a:pt x="738188" y="191029"/>
                  <a:pt x="779992" y="162454"/>
                </a:cubicBezTo>
                <a:cubicBezTo>
                  <a:pt x="821796" y="133879"/>
                  <a:pt x="804863" y="121179"/>
                  <a:pt x="843492" y="95779"/>
                </a:cubicBezTo>
                <a:cubicBezTo>
                  <a:pt x="882121" y="70379"/>
                  <a:pt x="981605" y="20108"/>
                  <a:pt x="1011767" y="10054"/>
                </a:cubicBezTo>
                <a:cubicBezTo>
                  <a:pt x="1041929" y="0"/>
                  <a:pt x="1024467" y="30692"/>
                  <a:pt x="1024467" y="35454"/>
                </a:cubicBezTo>
                <a:cubicBezTo>
                  <a:pt x="1024467" y="40216"/>
                  <a:pt x="1018117" y="39422"/>
                  <a:pt x="1011767" y="38629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6" name="任意多边形 106"/>
          <p:cNvSpPr>
            <a:spLocks/>
          </p:cNvSpPr>
          <p:nvPr/>
        </p:nvSpPr>
        <p:spPr bwMode="auto">
          <a:xfrm>
            <a:off x="1822450" y="2066925"/>
            <a:ext cx="1077913" cy="1436688"/>
          </a:xfrm>
          <a:custGeom>
            <a:avLst/>
            <a:gdLst>
              <a:gd name="T0" fmla="*/ 2067002 w 778404"/>
              <a:gd name="T1" fmla="*/ 0 h 1038225"/>
              <a:gd name="T2" fmla="*/ 1948969 w 778404"/>
              <a:gd name="T3" fmla="*/ 100956 h 1038225"/>
              <a:gd name="T4" fmla="*/ 1881520 w 778404"/>
              <a:gd name="T5" fmla="*/ 168262 h 1038225"/>
              <a:gd name="T6" fmla="*/ 1923676 w 778404"/>
              <a:gd name="T7" fmla="*/ 353351 h 1038225"/>
              <a:gd name="T8" fmla="*/ 1788778 w 778404"/>
              <a:gd name="T9" fmla="*/ 420655 h 1038225"/>
              <a:gd name="T10" fmla="*/ 1662315 w 778404"/>
              <a:gd name="T11" fmla="*/ 487960 h 1038225"/>
              <a:gd name="T12" fmla="*/ 1552710 w 778404"/>
              <a:gd name="T13" fmla="*/ 496373 h 1038225"/>
              <a:gd name="T14" fmla="*/ 1308212 w 778404"/>
              <a:gd name="T15" fmla="*/ 748766 h 1038225"/>
              <a:gd name="T16" fmla="*/ 954110 w 778404"/>
              <a:gd name="T17" fmla="*/ 1017986 h 1038225"/>
              <a:gd name="T18" fmla="*/ 566282 w 778404"/>
              <a:gd name="T19" fmla="*/ 1278793 h 1038225"/>
              <a:gd name="T20" fmla="*/ 288059 w 778404"/>
              <a:gd name="T21" fmla="*/ 1514359 h 1038225"/>
              <a:gd name="T22" fmla="*/ 127869 w 778404"/>
              <a:gd name="T23" fmla="*/ 1699448 h 1038225"/>
              <a:gd name="T24" fmla="*/ 111008 w 778404"/>
              <a:gd name="T25" fmla="*/ 1951842 h 1038225"/>
              <a:gd name="T26" fmla="*/ 68854 w 778404"/>
              <a:gd name="T27" fmla="*/ 2069625 h 1038225"/>
              <a:gd name="T28" fmla="*/ 35129 w 778404"/>
              <a:gd name="T29" fmla="*/ 2162169 h 1038225"/>
              <a:gd name="T30" fmla="*/ 1406 w 778404"/>
              <a:gd name="T31" fmla="*/ 2431389 h 1038225"/>
              <a:gd name="T32" fmla="*/ 26698 w 778404"/>
              <a:gd name="T33" fmla="*/ 2751087 h 10382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778404"/>
              <a:gd name="T52" fmla="*/ 0 h 1038225"/>
              <a:gd name="T53" fmla="*/ 778404 w 778404"/>
              <a:gd name="T54" fmla="*/ 1038225 h 103822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778404" h="1038225">
                <a:moveTo>
                  <a:pt x="778404" y="0"/>
                </a:moveTo>
                <a:cubicBezTo>
                  <a:pt x="762000" y="13758"/>
                  <a:pt x="745596" y="27517"/>
                  <a:pt x="733954" y="38100"/>
                </a:cubicBezTo>
                <a:cubicBezTo>
                  <a:pt x="722312" y="48683"/>
                  <a:pt x="710142" y="47625"/>
                  <a:pt x="708554" y="63500"/>
                </a:cubicBezTo>
                <a:cubicBezTo>
                  <a:pt x="706967" y="79375"/>
                  <a:pt x="730250" y="117475"/>
                  <a:pt x="724429" y="133350"/>
                </a:cubicBezTo>
                <a:cubicBezTo>
                  <a:pt x="718608" y="149225"/>
                  <a:pt x="690033" y="150283"/>
                  <a:pt x="673629" y="158750"/>
                </a:cubicBezTo>
                <a:cubicBezTo>
                  <a:pt x="657225" y="167217"/>
                  <a:pt x="640821" y="179387"/>
                  <a:pt x="626004" y="184150"/>
                </a:cubicBezTo>
                <a:cubicBezTo>
                  <a:pt x="611187" y="188913"/>
                  <a:pt x="606954" y="170921"/>
                  <a:pt x="584729" y="187325"/>
                </a:cubicBezTo>
                <a:cubicBezTo>
                  <a:pt x="562504" y="203729"/>
                  <a:pt x="530225" y="249767"/>
                  <a:pt x="492654" y="282575"/>
                </a:cubicBezTo>
                <a:cubicBezTo>
                  <a:pt x="455083" y="315383"/>
                  <a:pt x="405871" y="350838"/>
                  <a:pt x="359304" y="384175"/>
                </a:cubicBezTo>
                <a:cubicBezTo>
                  <a:pt x="312737" y="417513"/>
                  <a:pt x="255058" y="451379"/>
                  <a:pt x="213254" y="482600"/>
                </a:cubicBezTo>
                <a:cubicBezTo>
                  <a:pt x="171450" y="513821"/>
                  <a:pt x="135996" y="545042"/>
                  <a:pt x="108479" y="571500"/>
                </a:cubicBezTo>
                <a:cubicBezTo>
                  <a:pt x="80962" y="597958"/>
                  <a:pt x="59266" y="613833"/>
                  <a:pt x="48154" y="641350"/>
                </a:cubicBezTo>
                <a:cubicBezTo>
                  <a:pt x="37042" y="668867"/>
                  <a:pt x="45508" y="713317"/>
                  <a:pt x="41804" y="736600"/>
                </a:cubicBezTo>
                <a:cubicBezTo>
                  <a:pt x="38100" y="759883"/>
                  <a:pt x="30691" y="767821"/>
                  <a:pt x="25929" y="781050"/>
                </a:cubicBezTo>
                <a:cubicBezTo>
                  <a:pt x="21167" y="794279"/>
                  <a:pt x="17462" y="793221"/>
                  <a:pt x="13229" y="815975"/>
                </a:cubicBezTo>
                <a:cubicBezTo>
                  <a:pt x="8996" y="838729"/>
                  <a:pt x="1058" y="880533"/>
                  <a:pt x="529" y="917575"/>
                </a:cubicBezTo>
                <a:cubicBezTo>
                  <a:pt x="0" y="954617"/>
                  <a:pt x="5027" y="996421"/>
                  <a:pt x="10054" y="103822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7" name="任意多边形 107"/>
          <p:cNvSpPr>
            <a:spLocks/>
          </p:cNvSpPr>
          <p:nvPr/>
        </p:nvSpPr>
        <p:spPr bwMode="auto">
          <a:xfrm>
            <a:off x="1831975" y="3468688"/>
            <a:ext cx="195263" cy="2132012"/>
          </a:xfrm>
          <a:custGeom>
            <a:avLst/>
            <a:gdLst>
              <a:gd name="T0" fmla="*/ 0 w 141287"/>
              <a:gd name="T1" fmla="*/ 0 h 1539875"/>
              <a:gd name="T2" fmla="*/ 33524 w 141287"/>
              <a:gd name="T3" fmla="*/ 235947 h 1539875"/>
              <a:gd name="T4" fmla="*/ 134096 w 141287"/>
              <a:gd name="T5" fmla="*/ 547735 h 1539875"/>
              <a:gd name="T6" fmla="*/ 310097 w 141287"/>
              <a:gd name="T7" fmla="*/ 842667 h 1539875"/>
              <a:gd name="T8" fmla="*/ 360384 w 141287"/>
              <a:gd name="T9" fmla="*/ 918507 h 1539875"/>
              <a:gd name="T10" fmla="*/ 234669 w 141287"/>
              <a:gd name="T11" fmla="*/ 1061762 h 1539875"/>
              <a:gd name="T12" fmla="*/ 125715 w 141287"/>
              <a:gd name="T13" fmla="*/ 1137602 h 1539875"/>
              <a:gd name="T14" fmla="*/ 108952 w 141287"/>
              <a:gd name="T15" fmla="*/ 1196588 h 1539875"/>
              <a:gd name="T16" fmla="*/ 159239 w 141287"/>
              <a:gd name="T17" fmla="*/ 1558936 h 1539875"/>
              <a:gd name="T18" fmla="*/ 209526 w 141287"/>
              <a:gd name="T19" fmla="*/ 1853868 h 1539875"/>
              <a:gd name="T20" fmla="*/ 259811 w 141287"/>
              <a:gd name="T21" fmla="*/ 2072963 h 1539875"/>
              <a:gd name="T22" fmla="*/ 209526 w 141287"/>
              <a:gd name="T23" fmla="*/ 2342615 h 1539875"/>
              <a:gd name="T24" fmla="*/ 176002 w 141287"/>
              <a:gd name="T25" fmla="*/ 2755524 h 1539875"/>
              <a:gd name="T26" fmla="*/ 184382 w 141287"/>
              <a:gd name="T27" fmla="*/ 3320110 h 1539875"/>
              <a:gd name="T28" fmla="*/ 234669 w 141287"/>
              <a:gd name="T29" fmla="*/ 3817284 h 1539875"/>
              <a:gd name="T30" fmla="*/ 352003 w 141287"/>
              <a:gd name="T31" fmla="*/ 4086938 h 15398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1287"/>
              <a:gd name="T49" fmla="*/ 0 h 1539875"/>
              <a:gd name="T50" fmla="*/ 141287 w 141287"/>
              <a:gd name="T51" fmla="*/ 1539875 h 153987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1287" h="1539875">
                <a:moveTo>
                  <a:pt x="0" y="0"/>
                </a:moveTo>
                <a:cubicBezTo>
                  <a:pt x="2116" y="27252"/>
                  <a:pt x="4233" y="54504"/>
                  <a:pt x="12700" y="88900"/>
                </a:cubicBezTo>
                <a:cubicBezTo>
                  <a:pt x="21167" y="123296"/>
                  <a:pt x="33338" y="168275"/>
                  <a:pt x="50800" y="206375"/>
                </a:cubicBezTo>
                <a:cubicBezTo>
                  <a:pt x="68262" y="244475"/>
                  <a:pt x="103188" y="294217"/>
                  <a:pt x="117475" y="317500"/>
                </a:cubicBezTo>
                <a:cubicBezTo>
                  <a:pt x="131762" y="340783"/>
                  <a:pt x="141287" y="332317"/>
                  <a:pt x="136525" y="346075"/>
                </a:cubicBezTo>
                <a:cubicBezTo>
                  <a:pt x="131763" y="359833"/>
                  <a:pt x="103717" y="386292"/>
                  <a:pt x="88900" y="400050"/>
                </a:cubicBezTo>
                <a:cubicBezTo>
                  <a:pt x="74083" y="413808"/>
                  <a:pt x="55563" y="420158"/>
                  <a:pt x="47625" y="428625"/>
                </a:cubicBezTo>
                <a:cubicBezTo>
                  <a:pt x="39688" y="437092"/>
                  <a:pt x="39158" y="424392"/>
                  <a:pt x="41275" y="450850"/>
                </a:cubicBezTo>
                <a:cubicBezTo>
                  <a:pt x="43392" y="477308"/>
                  <a:pt x="53975" y="546100"/>
                  <a:pt x="60325" y="587375"/>
                </a:cubicBezTo>
                <a:cubicBezTo>
                  <a:pt x="66675" y="628650"/>
                  <a:pt x="73025" y="666221"/>
                  <a:pt x="79375" y="698500"/>
                </a:cubicBezTo>
                <a:cubicBezTo>
                  <a:pt x="85725" y="730779"/>
                  <a:pt x="98425" y="750358"/>
                  <a:pt x="98425" y="781050"/>
                </a:cubicBezTo>
                <a:cubicBezTo>
                  <a:pt x="98425" y="811742"/>
                  <a:pt x="84667" y="839788"/>
                  <a:pt x="79375" y="882650"/>
                </a:cubicBezTo>
                <a:cubicBezTo>
                  <a:pt x="74083" y="925512"/>
                  <a:pt x="68262" y="976842"/>
                  <a:pt x="66675" y="1038225"/>
                </a:cubicBezTo>
                <a:cubicBezTo>
                  <a:pt x="65088" y="1099608"/>
                  <a:pt x="66146" y="1184275"/>
                  <a:pt x="69850" y="1250950"/>
                </a:cubicBezTo>
                <a:cubicBezTo>
                  <a:pt x="73554" y="1317625"/>
                  <a:pt x="78317" y="1390121"/>
                  <a:pt x="88900" y="1438275"/>
                </a:cubicBezTo>
                <a:cubicBezTo>
                  <a:pt x="99483" y="1486429"/>
                  <a:pt x="116416" y="1513152"/>
                  <a:pt x="133350" y="153987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8" name="任意多边形 108"/>
          <p:cNvSpPr>
            <a:spLocks/>
          </p:cNvSpPr>
          <p:nvPr/>
        </p:nvSpPr>
        <p:spPr bwMode="auto">
          <a:xfrm>
            <a:off x="1704975" y="5556250"/>
            <a:ext cx="423863" cy="209550"/>
          </a:xfrm>
          <a:custGeom>
            <a:avLst/>
            <a:gdLst>
              <a:gd name="T0" fmla="*/ 573035 w 306387"/>
              <a:gd name="T1" fmla="*/ 42141 h 151342"/>
              <a:gd name="T2" fmla="*/ 648691 w 306387"/>
              <a:gd name="T3" fmla="*/ 151706 h 151342"/>
              <a:gd name="T4" fmla="*/ 757975 w 306387"/>
              <a:gd name="T5" fmla="*/ 235986 h 151342"/>
              <a:gd name="T6" fmla="*/ 808413 w 306387"/>
              <a:gd name="T7" fmla="*/ 278127 h 151342"/>
              <a:gd name="T8" fmla="*/ 741162 w 306387"/>
              <a:gd name="T9" fmla="*/ 353979 h 151342"/>
              <a:gd name="T10" fmla="*/ 556222 w 306387"/>
              <a:gd name="T11" fmla="*/ 379262 h 151342"/>
              <a:gd name="T12" fmla="*/ 278811 w 306387"/>
              <a:gd name="T13" fmla="*/ 219130 h 151342"/>
              <a:gd name="T14" fmla="*/ 77058 w 306387"/>
              <a:gd name="T15" fmla="*/ 151706 h 151342"/>
              <a:gd name="T16" fmla="*/ 9807 w 306387"/>
              <a:gd name="T17" fmla="*/ 117993 h 151342"/>
              <a:gd name="T18" fmla="*/ 18214 w 306387"/>
              <a:gd name="T19" fmla="*/ 0 h 151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06387"/>
              <a:gd name="T31" fmla="*/ 0 h 151342"/>
              <a:gd name="T32" fmla="*/ 306387 w 306387"/>
              <a:gd name="T33" fmla="*/ 151342 h 15134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06387" h="151342">
                <a:moveTo>
                  <a:pt x="216429" y="15875"/>
                </a:moveTo>
                <a:cubicBezTo>
                  <a:pt x="224895" y="30427"/>
                  <a:pt x="233362" y="44979"/>
                  <a:pt x="245004" y="57150"/>
                </a:cubicBezTo>
                <a:cubicBezTo>
                  <a:pt x="256646" y="69321"/>
                  <a:pt x="276225" y="80963"/>
                  <a:pt x="286279" y="88900"/>
                </a:cubicBezTo>
                <a:cubicBezTo>
                  <a:pt x="296333" y="96837"/>
                  <a:pt x="306387" y="97367"/>
                  <a:pt x="305329" y="104775"/>
                </a:cubicBezTo>
                <a:cubicBezTo>
                  <a:pt x="304271" y="112183"/>
                  <a:pt x="295804" y="127000"/>
                  <a:pt x="279929" y="133350"/>
                </a:cubicBezTo>
                <a:cubicBezTo>
                  <a:pt x="264054" y="139700"/>
                  <a:pt x="239183" y="151342"/>
                  <a:pt x="210079" y="142875"/>
                </a:cubicBezTo>
                <a:cubicBezTo>
                  <a:pt x="180975" y="134408"/>
                  <a:pt x="135466" y="96837"/>
                  <a:pt x="105304" y="82550"/>
                </a:cubicBezTo>
                <a:cubicBezTo>
                  <a:pt x="75142" y="68263"/>
                  <a:pt x="46037" y="63500"/>
                  <a:pt x="29104" y="57150"/>
                </a:cubicBezTo>
                <a:cubicBezTo>
                  <a:pt x="12171" y="50800"/>
                  <a:pt x="7408" y="53975"/>
                  <a:pt x="3704" y="44450"/>
                </a:cubicBezTo>
                <a:cubicBezTo>
                  <a:pt x="0" y="34925"/>
                  <a:pt x="6879" y="0"/>
                  <a:pt x="6879" y="0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9" name="任意多边形 109"/>
          <p:cNvSpPr>
            <a:spLocks/>
          </p:cNvSpPr>
          <p:nvPr/>
        </p:nvSpPr>
        <p:spPr bwMode="auto">
          <a:xfrm>
            <a:off x="1538288" y="4211638"/>
            <a:ext cx="173037" cy="1393825"/>
          </a:xfrm>
          <a:custGeom>
            <a:avLst/>
            <a:gdLst>
              <a:gd name="T0" fmla="*/ 0 w 125412"/>
              <a:gd name="T1" fmla="*/ 0 h 1006475"/>
              <a:gd name="T2" fmla="*/ 125095 w 125412"/>
              <a:gd name="T3" fmla="*/ 404762 h 1006475"/>
              <a:gd name="T4" fmla="*/ 233509 w 125412"/>
              <a:gd name="T5" fmla="*/ 851688 h 1006475"/>
              <a:gd name="T6" fmla="*/ 250187 w 125412"/>
              <a:gd name="T7" fmla="*/ 1467265 h 1006475"/>
              <a:gd name="T8" fmla="*/ 300224 w 125412"/>
              <a:gd name="T9" fmla="*/ 1947922 h 1006475"/>
              <a:gd name="T10" fmla="*/ 283545 w 125412"/>
              <a:gd name="T11" fmla="*/ 2091274 h 1006475"/>
              <a:gd name="T12" fmla="*/ 325243 w 125412"/>
              <a:gd name="T13" fmla="*/ 2529767 h 1006475"/>
              <a:gd name="T14" fmla="*/ 308564 w 125412"/>
              <a:gd name="T15" fmla="*/ 2673122 h 100647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25412"/>
              <a:gd name="T25" fmla="*/ 0 h 1006475"/>
              <a:gd name="T26" fmla="*/ 125412 w 125412"/>
              <a:gd name="T27" fmla="*/ 1006475 h 100647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25412" h="1006475">
                <a:moveTo>
                  <a:pt x="0" y="0"/>
                </a:moveTo>
                <a:cubicBezTo>
                  <a:pt x="16404" y="49477"/>
                  <a:pt x="32808" y="98954"/>
                  <a:pt x="47625" y="152400"/>
                </a:cubicBezTo>
                <a:cubicBezTo>
                  <a:pt x="62442" y="205846"/>
                  <a:pt x="80963" y="254000"/>
                  <a:pt x="88900" y="320675"/>
                </a:cubicBezTo>
                <a:cubicBezTo>
                  <a:pt x="96837" y="387350"/>
                  <a:pt x="91017" y="483658"/>
                  <a:pt x="95250" y="552450"/>
                </a:cubicBezTo>
                <a:cubicBezTo>
                  <a:pt x="99483" y="621242"/>
                  <a:pt x="112183" y="694267"/>
                  <a:pt x="114300" y="733425"/>
                </a:cubicBezTo>
                <a:cubicBezTo>
                  <a:pt x="116417" y="772583"/>
                  <a:pt x="106363" y="750888"/>
                  <a:pt x="107950" y="787400"/>
                </a:cubicBezTo>
                <a:cubicBezTo>
                  <a:pt x="109537" y="823912"/>
                  <a:pt x="122238" y="915988"/>
                  <a:pt x="123825" y="952500"/>
                </a:cubicBezTo>
                <a:cubicBezTo>
                  <a:pt x="125412" y="989012"/>
                  <a:pt x="121443" y="997743"/>
                  <a:pt x="117475" y="100647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0" name="任意多边形 110"/>
          <p:cNvSpPr>
            <a:spLocks/>
          </p:cNvSpPr>
          <p:nvPr/>
        </p:nvSpPr>
        <p:spPr bwMode="auto">
          <a:xfrm>
            <a:off x="1012825" y="2997200"/>
            <a:ext cx="85725" cy="100013"/>
          </a:xfrm>
          <a:custGeom>
            <a:avLst/>
            <a:gdLst>
              <a:gd name="T0" fmla="*/ 61617 w 62441"/>
              <a:gd name="T1" fmla="*/ 2839 h 71966"/>
              <a:gd name="T2" fmla="*/ 4108 w 62441"/>
              <a:gd name="T3" fmla="*/ 139188 h 71966"/>
              <a:gd name="T4" fmla="*/ 86266 w 62441"/>
              <a:gd name="T5" fmla="*/ 190320 h 71966"/>
              <a:gd name="T6" fmla="*/ 160210 w 62441"/>
              <a:gd name="T7" fmla="*/ 156232 h 71966"/>
              <a:gd name="T8" fmla="*/ 61617 w 62441"/>
              <a:gd name="T9" fmla="*/ 2839 h 719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441"/>
              <a:gd name="T16" fmla="*/ 0 h 71966"/>
              <a:gd name="T17" fmla="*/ 62441 w 62441"/>
              <a:gd name="T18" fmla="*/ 71966 h 719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441" h="71966">
                <a:moveTo>
                  <a:pt x="23812" y="1058"/>
                </a:moveTo>
                <a:cubicBezTo>
                  <a:pt x="13758" y="0"/>
                  <a:pt x="0" y="40216"/>
                  <a:pt x="1587" y="51858"/>
                </a:cubicBezTo>
                <a:cubicBezTo>
                  <a:pt x="3174" y="63500"/>
                  <a:pt x="23283" y="69850"/>
                  <a:pt x="33337" y="70908"/>
                </a:cubicBezTo>
                <a:cubicBezTo>
                  <a:pt x="43391" y="71966"/>
                  <a:pt x="61383" y="69320"/>
                  <a:pt x="61912" y="58208"/>
                </a:cubicBezTo>
                <a:cubicBezTo>
                  <a:pt x="62441" y="47096"/>
                  <a:pt x="33866" y="2116"/>
                  <a:pt x="23812" y="1058"/>
                </a:cubicBezTo>
                <a:close/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1" name="任意多边形 111"/>
          <p:cNvSpPr>
            <a:spLocks/>
          </p:cNvSpPr>
          <p:nvPr/>
        </p:nvSpPr>
        <p:spPr bwMode="auto">
          <a:xfrm>
            <a:off x="989013" y="3506788"/>
            <a:ext cx="411162" cy="2292350"/>
          </a:xfrm>
          <a:custGeom>
            <a:avLst/>
            <a:gdLst>
              <a:gd name="T0" fmla="*/ 0 w 296869"/>
              <a:gd name="T1" fmla="*/ 55660 h 1655438"/>
              <a:gd name="T2" fmla="*/ 144495 w 296869"/>
              <a:gd name="T3" fmla="*/ 19557 h 1655438"/>
              <a:gd name="T4" fmla="*/ 270926 w 296869"/>
              <a:gd name="T5" fmla="*/ 19557 h 1655438"/>
              <a:gd name="T6" fmla="*/ 379296 w 296869"/>
              <a:gd name="T7" fmla="*/ 136891 h 1655438"/>
              <a:gd name="T8" fmla="*/ 397359 w 296869"/>
              <a:gd name="T9" fmla="*/ 254228 h 1655438"/>
              <a:gd name="T10" fmla="*/ 298019 w 296869"/>
              <a:gd name="T11" fmla="*/ 561106 h 1655438"/>
              <a:gd name="T12" fmla="*/ 261896 w 296869"/>
              <a:gd name="T13" fmla="*/ 687469 h 1655438"/>
              <a:gd name="T14" fmla="*/ 316079 w 296869"/>
              <a:gd name="T15" fmla="*/ 867985 h 1655438"/>
              <a:gd name="T16" fmla="*/ 288990 w 296869"/>
              <a:gd name="T17" fmla="*/ 1030451 h 1655438"/>
              <a:gd name="T18" fmla="*/ 334142 w 296869"/>
              <a:gd name="T19" fmla="*/ 1238046 h 1655438"/>
              <a:gd name="T20" fmla="*/ 361236 w 296869"/>
              <a:gd name="T21" fmla="*/ 1581027 h 1655438"/>
              <a:gd name="T22" fmla="*/ 307049 w 296869"/>
              <a:gd name="T23" fmla="*/ 1969138 h 1655438"/>
              <a:gd name="T24" fmla="*/ 325112 w 296869"/>
              <a:gd name="T25" fmla="*/ 2465560 h 1655438"/>
              <a:gd name="T26" fmla="*/ 397359 w 296869"/>
              <a:gd name="T27" fmla="*/ 2808542 h 1655438"/>
              <a:gd name="T28" fmla="*/ 406388 w 296869"/>
              <a:gd name="T29" fmla="*/ 3124447 h 1655438"/>
              <a:gd name="T30" fmla="*/ 469605 w 296869"/>
              <a:gd name="T31" fmla="*/ 3440351 h 1655438"/>
              <a:gd name="T32" fmla="*/ 469605 w 296869"/>
              <a:gd name="T33" fmla="*/ 3638920 h 1655438"/>
              <a:gd name="T34" fmla="*/ 433483 w 296869"/>
              <a:gd name="T35" fmla="*/ 3819438 h 1655438"/>
              <a:gd name="T36" fmla="*/ 478636 w 296869"/>
              <a:gd name="T37" fmla="*/ 3963851 h 1655438"/>
              <a:gd name="T38" fmla="*/ 460576 w 296869"/>
              <a:gd name="T39" fmla="*/ 4180471 h 1655438"/>
              <a:gd name="T40" fmla="*/ 614100 w 296869"/>
              <a:gd name="T41" fmla="*/ 4360986 h 1655438"/>
              <a:gd name="T42" fmla="*/ 767622 w 296869"/>
              <a:gd name="T43" fmla="*/ 4388066 h 1655438"/>
              <a:gd name="T44" fmla="*/ 740529 w 296869"/>
              <a:gd name="T45" fmla="*/ 4379040 h 16554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96869"/>
              <a:gd name="T70" fmla="*/ 0 h 1655438"/>
              <a:gd name="T71" fmla="*/ 296869 w 296869"/>
              <a:gd name="T72" fmla="*/ 1655438 h 165543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96869" h="1655438">
                <a:moveTo>
                  <a:pt x="0" y="20962"/>
                </a:moveTo>
                <a:cubicBezTo>
                  <a:pt x="18696" y="15296"/>
                  <a:pt x="37393" y="9631"/>
                  <a:pt x="54389" y="7365"/>
                </a:cubicBezTo>
                <a:cubicBezTo>
                  <a:pt x="71385" y="5099"/>
                  <a:pt x="87248" y="0"/>
                  <a:pt x="101978" y="7365"/>
                </a:cubicBezTo>
                <a:cubicBezTo>
                  <a:pt x="116708" y="14730"/>
                  <a:pt x="134837" y="36825"/>
                  <a:pt x="142769" y="51555"/>
                </a:cubicBezTo>
                <a:cubicBezTo>
                  <a:pt x="150701" y="66285"/>
                  <a:pt x="154667" y="69119"/>
                  <a:pt x="149568" y="95746"/>
                </a:cubicBezTo>
                <a:cubicBezTo>
                  <a:pt x="144469" y="122374"/>
                  <a:pt x="120674" y="184126"/>
                  <a:pt x="112176" y="211320"/>
                </a:cubicBezTo>
                <a:cubicBezTo>
                  <a:pt x="103678" y="238514"/>
                  <a:pt x="97446" y="239648"/>
                  <a:pt x="98579" y="258910"/>
                </a:cubicBezTo>
                <a:cubicBezTo>
                  <a:pt x="99712" y="278172"/>
                  <a:pt x="117274" y="305366"/>
                  <a:pt x="118974" y="326895"/>
                </a:cubicBezTo>
                <a:cubicBezTo>
                  <a:pt x="120674" y="348424"/>
                  <a:pt x="107644" y="364854"/>
                  <a:pt x="108777" y="388082"/>
                </a:cubicBezTo>
                <a:cubicBezTo>
                  <a:pt x="109910" y="411310"/>
                  <a:pt x="121241" y="431706"/>
                  <a:pt x="125773" y="466265"/>
                </a:cubicBezTo>
                <a:cubicBezTo>
                  <a:pt x="130305" y="500824"/>
                  <a:pt x="137671" y="549546"/>
                  <a:pt x="135971" y="595436"/>
                </a:cubicBezTo>
                <a:cubicBezTo>
                  <a:pt x="134271" y="641326"/>
                  <a:pt x="117841" y="686083"/>
                  <a:pt x="115575" y="741604"/>
                </a:cubicBezTo>
                <a:cubicBezTo>
                  <a:pt x="113309" y="797125"/>
                  <a:pt x="116709" y="875875"/>
                  <a:pt x="122374" y="928563"/>
                </a:cubicBezTo>
                <a:cubicBezTo>
                  <a:pt x="128039" y="981251"/>
                  <a:pt x="144469" y="1016377"/>
                  <a:pt x="149568" y="1057735"/>
                </a:cubicBezTo>
                <a:cubicBezTo>
                  <a:pt x="154667" y="1099093"/>
                  <a:pt x="148435" y="1137051"/>
                  <a:pt x="152967" y="1176709"/>
                </a:cubicBezTo>
                <a:cubicBezTo>
                  <a:pt x="157499" y="1216367"/>
                  <a:pt x="172796" y="1263390"/>
                  <a:pt x="176762" y="1295683"/>
                </a:cubicBezTo>
                <a:cubicBezTo>
                  <a:pt x="180728" y="1327976"/>
                  <a:pt x="179028" y="1346672"/>
                  <a:pt x="176762" y="1370467"/>
                </a:cubicBezTo>
                <a:cubicBezTo>
                  <a:pt x="174496" y="1394262"/>
                  <a:pt x="162599" y="1418057"/>
                  <a:pt x="163165" y="1438452"/>
                </a:cubicBezTo>
                <a:cubicBezTo>
                  <a:pt x="163731" y="1458847"/>
                  <a:pt x="178461" y="1470178"/>
                  <a:pt x="180161" y="1492840"/>
                </a:cubicBezTo>
                <a:cubicBezTo>
                  <a:pt x="181861" y="1515502"/>
                  <a:pt x="164865" y="1549494"/>
                  <a:pt x="173363" y="1574422"/>
                </a:cubicBezTo>
                <a:cubicBezTo>
                  <a:pt x="181861" y="1599350"/>
                  <a:pt x="211888" y="1629376"/>
                  <a:pt x="231150" y="1642407"/>
                </a:cubicBezTo>
                <a:cubicBezTo>
                  <a:pt x="250412" y="1655438"/>
                  <a:pt x="281005" y="1651472"/>
                  <a:pt x="288937" y="1652605"/>
                </a:cubicBezTo>
                <a:cubicBezTo>
                  <a:pt x="296869" y="1653738"/>
                  <a:pt x="278739" y="1649206"/>
                  <a:pt x="278739" y="1649206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2" name="任意多边形 112"/>
          <p:cNvSpPr>
            <a:spLocks/>
          </p:cNvSpPr>
          <p:nvPr/>
        </p:nvSpPr>
        <p:spPr bwMode="auto">
          <a:xfrm>
            <a:off x="1384300" y="4222750"/>
            <a:ext cx="155575" cy="1577975"/>
          </a:xfrm>
          <a:custGeom>
            <a:avLst/>
            <a:gdLst>
              <a:gd name="T0" fmla="*/ 299245 w 112175"/>
              <a:gd name="T1" fmla="*/ 0 h 1139318"/>
              <a:gd name="T2" fmla="*/ 235771 w 112175"/>
              <a:gd name="T3" fmla="*/ 117408 h 1139318"/>
              <a:gd name="T4" fmla="*/ 145089 w 112175"/>
              <a:gd name="T5" fmla="*/ 541880 h 1139318"/>
              <a:gd name="T6" fmla="*/ 145089 w 112175"/>
              <a:gd name="T7" fmla="*/ 731536 h 1139318"/>
              <a:gd name="T8" fmla="*/ 108817 w 112175"/>
              <a:gd name="T9" fmla="*/ 975380 h 1139318"/>
              <a:gd name="T10" fmla="*/ 90682 w 112175"/>
              <a:gd name="T11" fmla="*/ 1318568 h 1139318"/>
              <a:gd name="T12" fmla="*/ 63477 w 112175"/>
              <a:gd name="T13" fmla="*/ 1833350 h 1139318"/>
              <a:gd name="T14" fmla="*/ 117885 w 112175"/>
              <a:gd name="T15" fmla="*/ 1977852 h 1139318"/>
              <a:gd name="T16" fmla="*/ 145089 w 112175"/>
              <a:gd name="T17" fmla="*/ 2122353 h 1139318"/>
              <a:gd name="T18" fmla="*/ 226702 w 112175"/>
              <a:gd name="T19" fmla="*/ 2275885 h 1139318"/>
              <a:gd name="T20" fmla="*/ 181362 w 112175"/>
              <a:gd name="T21" fmla="*/ 2447478 h 1139318"/>
              <a:gd name="T22" fmla="*/ 99750 w 112175"/>
              <a:gd name="T23" fmla="*/ 2610041 h 1139318"/>
              <a:gd name="T24" fmla="*/ 145089 w 112175"/>
              <a:gd name="T25" fmla="*/ 2745510 h 1139318"/>
              <a:gd name="T26" fmla="*/ 190428 w 112175"/>
              <a:gd name="T27" fmla="*/ 2835824 h 1139318"/>
              <a:gd name="T28" fmla="*/ 90682 w 112175"/>
              <a:gd name="T29" fmla="*/ 2998389 h 1139318"/>
              <a:gd name="T30" fmla="*/ 0 w 112175"/>
              <a:gd name="T31" fmla="*/ 3007418 h 113931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12175"/>
              <a:gd name="T49" fmla="*/ 0 h 1139318"/>
              <a:gd name="T50" fmla="*/ 112175 w 112175"/>
              <a:gd name="T51" fmla="*/ 1139318 h 113931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12175" h="1139318">
                <a:moveTo>
                  <a:pt x="112175" y="0"/>
                </a:moveTo>
                <a:cubicBezTo>
                  <a:pt x="105093" y="5099"/>
                  <a:pt x="98012" y="10198"/>
                  <a:pt x="88381" y="44191"/>
                </a:cubicBezTo>
                <a:cubicBezTo>
                  <a:pt x="78750" y="78184"/>
                  <a:pt x="60054" y="165431"/>
                  <a:pt x="54388" y="203956"/>
                </a:cubicBezTo>
                <a:cubicBezTo>
                  <a:pt x="48722" y="242481"/>
                  <a:pt x="56654" y="248146"/>
                  <a:pt x="54388" y="275340"/>
                </a:cubicBezTo>
                <a:cubicBezTo>
                  <a:pt x="52122" y="302534"/>
                  <a:pt x="44190" y="330295"/>
                  <a:pt x="40791" y="367120"/>
                </a:cubicBezTo>
                <a:cubicBezTo>
                  <a:pt x="37392" y="403945"/>
                  <a:pt x="33993" y="496292"/>
                  <a:pt x="33993" y="496292"/>
                </a:cubicBezTo>
                <a:cubicBezTo>
                  <a:pt x="31160" y="550113"/>
                  <a:pt x="22096" y="648691"/>
                  <a:pt x="23795" y="690049"/>
                </a:cubicBezTo>
                <a:cubicBezTo>
                  <a:pt x="25494" y="731407"/>
                  <a:pt x="39091" y="726309"/>
                  <a:pt x="44190" y="744438"/>
                </a:cubicBezTo>
                <a:cubicBezTo>
                  <a:pt x="49289" y="762568"/>
                  <a:pt x="47590" y="780130"/>
                  <a:pt x="54388" y="798826"/>
                </a:cubicBezTo>
                <a:cubicBezTo>
                  <a:pt x="61187" y="817522"/>
                  <a:pt x="82715" y="836217"/>
                  <a:pt x="84981" y="856613"/>
                </a:cubicBezTo>
                <a:cubicBezTo>
                  <a:pt x="87247" y="877009"/>
                  <a:pt x="75917" y="900237"/>
                  <a:pt x="67985" y="921199"/>
                </a:cubicBezTo>
                <a:cubicBezTo>
                  <a:pt x="60054" y="942161"/>
                  <a:pt x="39658" y="963690"/>
                  <a:pt x="37392" y="982386"/>
                </a:cubicBezTo>
                <a:cubicBezTo>
                  <a:pt x="35126" y="1001082"/>
                  <a:pt x="48723" y="1019211"/>
                  <a:pt x="54388" y="1033374"/>
                </a:cubicBezTo>
                <a:cubicBezTo>
                  <a:pt x="60053" y="1047538"/>
                  <a:pt x="74783" y="1051504"/>
                  <a:pt x="71384" y="1067367"/>
                </a:cubicBezTo>
                <a:cubicBezTo>
                  <a:pt x="67985" y="1083230"/>
                  <a:pt x="45890" y="1117790"/>
                  <a:pt x="33993" y="1128554"/>
                </a:cubicBezTo>
                <a:cubicBezTo>
                  <a:pt x="22096" y="1139318"/>
                  <a:pt x="11048" y="1135635"/>
                  <a:pt x="0" y="1131953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9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8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6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50"/>
                            </p:stCondLst>
                            <p:childTnLst>
                              <p:par>
                                <p:cTn id="7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utoUpdateAnimBg="0"/>
      <p:bldP spid="28" grpId="0" animBg="1"/>
      <p:bldP spid="29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21" y="1809750"/>
            <a:ext cx="4705350" cy="504825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4934464" y="806305"/>
            <a:ext cx="2323072" cy="1477069"/>
            <a:chOff x="4959312" y="1778456"/>
            <a:chExt cx="2323072" cy="1477069"/>
          </a:xfrm>
        </p:grpSpPr>
        <p:sp>
          <p:nvSpPr>
            <p:cNvPr id="10" name="文本框 9"/>
            <p:cNvSpPr txBox="1"/>
            <p:nvPr/>
          </p:nvSpPr>
          <p:spPr>
            <a:xfrm>
              <a:off x="4959312" y="1778456"/>
              <a:ext cx="23230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5400" b="1" dirty="0" smtClean="0">
                  <a:solidFill>
                    <a:prstClr val="white"/>
                  </a:solidFill>
                  <a:latin typeface="Big Hero 6 " pitchFamily="2" charset="0"/>
                  <a:ea typeface="+mj-ea"/>
                </a:rPr>
                <a:t>Part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976944" y="2486084"/>
              <a:ext cx="223811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b="1" dirty="0" smtClean="0">
                  <a:solidFill>
                    <a:prstClr val="white"/>
                  </a:solidFill>
                  <a:latin typeface="Big Hero 6 " pitchFamily="2" charset="0"/>
                  <a:ea typeface="+mj-ea"/>
                </a:rPr>
                <a:t>THREE</a:t>
              </a: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952096" y="1809750"/>
            <a:ext cx="2659702" cy="2477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500" dirty="0" smtClean="0">
                <a:solidFill>
                  <a:srgbClr val="FFD23C"/>
                </a:solidFill>
                <a:latin typeface="Nakadai" panose="02000500000000000000" pitchFamily="2" charset="0"/>
              </a:rPr>
              <a:t>3</a:t>
            </a:r>
            <a:endParaRPr lang="zh-CN" altLang="en-US" sz="15500" dirty="0">
              <a:solidFill>
                <a:srgbClr val="FFD23C"/>
              </a:solidFill>
              <a:latin typeface="Nakadai" panose="02000500000000000000" pitchFamily="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885911" y="4128474"/>
            <a:ext cx="1468546" cy="144655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党团</a:t>
            </a:r>
            <a:r>
              <a:rPr lang="zh-CN" altLang="en-US" sz="4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建设</a:t>
            </a:r>
            <a:endParaRPr lang="en-US" altLang="zh-CN" sz="44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 rot="498024">
            <a:off x="7551257" y="3972755"/>
            <a:ext cx="1866646" cy="1739657"/>
            <a:chOff x="7270237" y="895312"/>
            <a:chExt cx="2166702" cy="20193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椭圆 18"/>
            <p:cNvSpPr/>
            <p:nvPr/>
          </p:nvSpPr>
          <p:spPr>
            <a:xfrm>
              <a:off x="7417639" y="895312"/>
              <a:ext cx="2019300" cy="2019300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14809356">
              <a:off x="7264008" y="2190277"/>
              <a:ext cx="346757" cy="334300"/>
            </a:xfrm>
            <a:prstGeom prst="triangl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13644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609145" y="959558"/>
            <a:ext cx="1956467" cy="48375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团支部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13777" y="1492578"/>
            <a:ext cx="3937667" cy="31947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团员：</a:t>
            </a:r>
            <a:r>
              <a:rPr lang="en-US" altLang="zh-CN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14</a:t>
            </a:r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人</a:t>
            </a:r>
            <a:endParaRPr lang="en-US" altLang="zh-CN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达标创优</a:t>
            </a:r>
            <a:endParaRPr lang="en-US" altLang="zh-CN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优秀支部</a:t>
            </a:r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书记：楚芳冰</a:t>
            </a:r>
            <a:endParaRPr lang="en-US" altLang="zh-CN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优秀组织</a:t>
            </a:r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委员：石逸馨</a:t>
            </a:r>
            <a:endParaRPr lang="en-US" altLang="zh-CN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  优秀团员      ：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刘影</a:t>
            </a:r>
            <a:endParaRPr lang="en-US" altLang="zh-CN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just">
              <a:lnSpc>
                <a:spcPct val="120000"/>
              </a:lnSpc>
            </a:pPr>
            <a:endParaRPr lang="en-US" altLang="zh-CN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just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11264900" y="6096000"/>
            <a:ext cx="2273300" cy="215900"/>
          </a:xfrm>
          <a:prstGeom prst="ellipse">
            <a:avLst/>
          </a:prstGeom>
          <a:solidFill>
            <a:schemeClr val="bg2">
              <a:lumMod val="1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98"/>
          <a:stretch/>
        </p:blipFill>
        <p:spPr>
          <a:xfrm>
            <a:off x="9842500" y="643692"/>
            <a:ext cx="2349500" cy="5570617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-1061824" y="695304"/>
            <a:ext cx="5735424" cy="6120773"/>
            <a:chOff x="-1061824" y="1129722"/>
            <a:chExt cx="5328356" cy="568635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61824" y="1129722"/>
              <a:ext cx="5328356" cy="5686355"/>
            </a:xfrm>
            <a:prstGeom prst="rect">
              <a:avLst/>
            </a:prstGeom>
          </p:spPr>
        </p:pic>
        <p:sp>
          <p:nvSpPr>
            <p:cNvPr id="8" name="椭圆 7"/>
            <p:cNvSpPr/>
            <p:nvPr/>
          </p:nvSpPr>
          <p:spPr>
            <a:xfrm>
              <a:off x="-546100" y="6371578"/>
              <a:ext cx="3911600" cy="330200"/>
            </a:xfrm>
            <a:prstGeom prst="ellipse">
              <a:avLst/>
            </a:prstGeom>
            <a:solidFill>
              <a:schemeClr val="bg2">
                <a:lumMod val="1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4139327" y="4938771"/>
            <a:ext cx="4613776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党员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预备党员</a:t>
            </a: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积极分子</a:t>
            </a: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en-US" altLang="zh-CN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初班优干：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人    初班之星：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en-US" altLang="zh-CN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入党申请书提交率：</a:t>
            </a:r>
            <a:r>
              <a:rPr lang="en-US" altLang="zh-CN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90%</a:t>
            </a:r>
            <a:endParaRPr lang="zh-CN" alt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9443192" y="1071451"/>
            <a:ext cx="244839" cy="25997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/>
        </p:nvSpPr>
        <p:spPr>
          <a:xfrm rot="16200000" flipH="1">
            <a:off x="4032357" y="4436958"/>
            <a:ext cx="244839" cy="259970"/>
          </a:xfrm>
          <a:prstGeom prst="triangle">
            <a:avLst/>
          </a:prstGeom>
          <a:solidFill>
            <a:srgbClr val="C12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308909" y="4311617"/>
            <a:ext cx="2428963" cy="483756"/>
          </a:xfrm>
          <a:prstGeom prst="rect">
            <a:avLst/>
          </a:prstGeom>
          <a:solidFill>
            <a:srgbClr val="C12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党支部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3315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7" b="3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4411613" y="1689100"/>
            <a:ext cx="3391035" cy="3391034"/>
          </a:xfrm>
          <a:prstGeom prst="ellipse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椭圆 8"/>
          <p:cNvSpPr/>
          <p:nvPr/>
        </p:nvSpPr>
        <p:spPr>
          <a:xfrm>
            <a:off x="4593593" y="1871080"/>
            <a:ext cx="3027074" cy="3027074"/>
          </a:xfrm>
          <a:prstGeom prst="ellipse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89244" y="2862445"/>
            <a:ext cx="31065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增强集体凝聚力</a:t>
            </a:r>
            <a:endParaRPr lang="en-US" altLang="zh-CN" sz="32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畅谈未来规划</a:t>
            </a:r>
          </a:p>
        </p:txBody>
      </p:sp>
      <p:sp>
        <p:nvSpPr>
          <p:cNvPr id="15" name="椭圆 14"/>
          <p:cNvSpPr/>
          <p:nvPr/>
        </p:nvSpPr>
        <p:spPr>
          <a:xfrm>
            <a:off x="8033814" y="1370375"/>
            <a:ext cx="2014453" cy="2014453"/>
          </a:xfrm>
          <a:prstGeom prst="ellipse">
            <a:avLst/>
          </a:prstGeom>
          <a:solidFill>
            <a:srgbClr val="C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7891881" y="1228442"/>
            <a:ext cx="2298319" cy="2298319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728148" y="3611096"/>
            <a:ext cx="2325716" cy="2325716"/>
            <a:chOff x="7323991" y="4463898"/>
            <a:chExt cx="2298319" cy="2298319"/>
          </a:xfrm>
        </p:grpSpPr>
        <p:sp>
          <p:nvSpPr>
            <p:cNvPr id="22" name="椭圆 21"/>
            <p:cNvSpPr/>
            <p:nvPr/>
          </p:nvSpPr>
          <p:spPr>
            <a:xfrm>
              <a:off x="7465924" y="4605831"/>
              <a:ext cx="2014453" cy="2014453"/>
            </a:xfrm>
            <a:prstGeom prst="ellips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7323991" y="4463898"/>
              <a:ext cx="2298319" cy="229831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564264" y="3324126"/>
            <a:ext cx="1050246" cy="1050246"/>
            <a:chOff x="7323991" y="4463898"/>
            <a:chExt cx="2298319" cy="2298319"/>
          </a:xfrm>
        </p:grpSpPr>
        <p:sp>
          <p:nvSpPr>
            <p:cNvPr id="25" name="椭圆 24"/>
            <p:cNvSpPr/>
            <p:nvPr/>
          </p:nvSpPr>
          <p:spPr>
            <a:xfrm>
              <a:off x="7465924" y="4605831"/>
              <a:ext cx="2014453" cy="2014453"/>
            </a:xfrm>
            <a:prstGeom prst="ellips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7323991" y="4463898"/>
              <a:ext cx="2298319" cy="229831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cxnSp>
        <p:nvCxnSpPr>
          <p:cNvPr id="28" name="直接连接符 27"/>
          <p:cNvCxnSpPr/>
          <p:nvPr/>
        </p:nvCxnSpPr>
        <p:spPr>
          <a:xfrm flipH="1">
            <a:off x="4197489" y="4374372"/>
            <a:ext cx="396104" cy="197628"/>
          </a:xfrm>
          <a:prstGeom prst="lin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直接连接符 34"/>
          <p:cNvCxnSpPr/>
          <p:nvPr/>
        </p:nvCxnSpPr>
        <p:spPr>
          <a:xfrm flipH="1">
            <a:off x="7785006" y="2881215"/>
            <a:ext cx="199622" cy="97394"/>
          </a:xfrm>
          <a:prstGeom prst="lin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直接连接符 37"/>
          <p:cNvCxnSpPr/>
          <p:nvPr/>
        </p:nvCxnSpPr>
        <p:spPr>
          <a:xfrm flipH="1" flipV="1">
            <a:off x="10109325" y="2978609"/>
            <a:ext cx="603593" cy="422445"/>
          </a:xfrm>
          <a:prstGeom prst="lin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42" name="组合 41"/>
          <p:cNvGrpSpPr/>
          <p:nvPr/>
        </p:nvGrpSpPr>
        <p:grpSpPr>
          <a:xfrm>
            <a:off x="746446" y="2035482"/>
            <a:ext cx="1393518" cy="1393518"/>
            <a:chOff x="7323991" y="4463898"/>
            <a:chExt cx="2298319" cy="2298319"/>
          </a:xfrm>
        </p:grpSpPr>
        <p:sp>
          <p:nvSpPr>
            <p:cNvPr id="43" name="椭圆 42"/>
            <p:cNvSpPr/>
            <p:nvPr/>
          </p:nvSpPr>
          <p:spPr>
            <a:xfrm>
              <a:off x="7465926" y="4599800"/>
              <a:ext cx="1957166" cy="2020484"/>
            </a:xfrm>
            <a:prstGeom prst="ellips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7323991" y="4463898"/>
              <a:ext cx="2298319" cy="229831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cxnSp>
        <p:nvCxnSpPr>
          <p:cNvPr id="45" name="直接连接符 44"/>
          <p:cNvCxnSpPr/>
          <p:nvPr/>
        </p:nvCxnSpPr>
        <p:spPr>
          <a:xfrm flipH="1" flipV="1">
            <a:off x="1760549" y="3372823"/>
            <a:ext cx="336442" cy="476426"/>
          </a:xfrm>
          <a:prstGeom prst="lin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9" name="矩形 48"/>
          <p:cNvSpPr/>
          <p:nvPr/>
        </p:nvSpPr>
        <p:spPr>
          <a:xfrm>
            <a:off x="8155223" y="2026815"/>
            <a:ext cx="17716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追寻红色</a:t>
            </a:r>
            <a: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足迹</a:t>
            </a:r>
            <a:endParaRPr lang="en-US" altLang="zh-CN" sz="2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践行五四</a:t>
            </a:r>
            <a:r>
              <a:rPr lang="zh-CN" alt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精神</a:t>
            </a:r>
            <a:endParaRPr lang="en-US" altLang="zh-CN" sz="2000" b="1" i="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1985643" y="4309514"/>
            <a:ext cx="17934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拒绝中国式</a:t>
            </a: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过马路</a:t>
            </a:r>
            <a:endParaRPr lang="en-US" altLang="zh-CN" sz="2400" b="1" i="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61454" y="2416475"/>
            <a:ext cx="1182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我为校庆</a:t>
            </a:r>
            <a:r>
              <a:rPr lang="en-US" altLang="zh-CN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做贡献</a:t>
            </a:r>
            <a:endParaRPr lang="zh-CN" altLang="en-US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680657" y="350454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我的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中国梦</a:t>
            </a:r>
            <a:endParaRPr lang="zh-CN" altLang="en-US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1" y="3302585"/>
            <a:ext cx="2962719" cy="2941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432" y="1020921"/>
            <a:ext cx="3494285" cy="26207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8143" y="2929912"/>
            <a:ext cx="1750158" cy="20519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1" name="组合 30"/>
          <p:cNvGrpSpPr/>
          <p:nvPr/>
        </p:nvGrpSpPr>
        <p:grpSpPr>
          <a:xfrm>
            <a:off x="8160397" y="5080134"/>
            <a:ext cx="855478" cy="855478"/>
            <a:chOff x="7323991" y="4463898"/>
            <a:chExt cx="2298319" cy="2298319"/>
          </a:xfrm>
        </p:grpSpPr>
        <p:sp>
          <p:nvSpPr>
            <p:cNvPr id="32" name="椭圆 31"/>
            <p:cNvSpPr/>
            <p:nvPr/>
          </p:nvSpPr>
          <p:spPr>
            <a:xfrm>
              <a:off x="7465924" y="4605831"/>
              <a:ext cx="2014453" cy="2014453"/>
            </a:xfrm>
            <a:prstGeom prst="ellips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b="1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四月风</a:t>
              </a:r>
              <a:endParaRPr lang="zh-CN" altLang="en-US" sz="1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7323991" y="4463898"/>
              <a:ext cx="2298319" cy="229831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cxnSp>
        <p:nvCxnSpPr>
          <p:cNvPr id="34" name="直接连接符 33"/>
          <p:cNvCxnSpPr/>
          <p:nvPr/>
        </p:nvCxnSpPr>
        <p:spPr>
          <a:xfrm flipH="1">
            <a:off x="9041040" y="4172946"/>
            <a:ext cx="1527024" cy="1053572"/>
          </a:xfrm>
          <a:prstGeom prst="lin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50" y="4463300"/>
            <a:ext cx="3029390" cy="22720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41" name="直接连接符 40"/>
          <p:cNvCxnSpPr/>
          <p:nvPr/>
        </p:nvCxnSpPr>
        <p:spPr>
          <a:xfrm flipH="1">
            <a:off x="2003554" y="1310830"/>
            <a:ext cx="1527024" cy="1053572"/>
          </a:xfrm>
          <a:prstGeom prst="lin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46" name="组合 45"/>
          <p:cNvGrpSpPr/>
          <p:nvPr/>
        </p:nvGrpSpPr>
        <p:grpSpPr>
          <a:xfrm>
            <a:off x="3380373" y="293059"/>
            <a:ext cx="1393518" cy="1393518"/>
            <a:chOff x="7323991" y="4463898"/>
            <a:chExt cx="2298319" cy="2298319"/>
          </a:xfrm>
        </p:grpSpPr>
        <p:sp>
          <p:nvSpPr>
            <p:cNvPr id="47" name="椭圆 46"/>
            <p:cNvSpPr/>
            <p:nvPr/>
          </p:nvSpPr>
          <p:spPr>
            <a:xfrm>
              <a:off x="7401389" y="4584257"/>
              <a:ext cx="2179136" cy="2118826"/>
            </a:xfrm>
            <a:prstGeom prst="ellips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寻找消失的背影</a:t>
              </a:r>
              <a:endParaRPr lang="zh-CN" altLang="en-US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7323991" y="4463898"/>
              <a:ext cx="2298319" cy="2298319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68" y="1497488"/>
            <a:ext cx="2598241" cy="24175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418" y="-19025"/>
            <a:ext cx="2966668" cy="2225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025" y="1422130"/>
            <a:ext cx="5413077" cy="4067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2125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拒绝中国式过马路 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06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拒绝中国式过马路 (4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7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拒绝中国式过马路 (6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43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我为校庆做贡献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521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55"/>
          <p:cNvSpPr>
            <a:spLocks/>
          </p:cNvSpPr>
          <p:nvPr/>
        </p:nvSpPr>
        <p:spPr bwMode="auto">
          <a:xfrm>
            <a:off x="2868613" y="4071938"/>
            <a:ext cx="560387" cy="542925"/>
          </a:xfrm>
          <a:custGeom>
            <a:avLst/>
            <a:gdLst>
              <a:gd name="T0" fmla="*/ 0 w 560716"/>
              <a:gd name="T1" fmla="*/ 500332 h 543464"/>
              <a:gd name="T2" fmla="*/ 517584 w 560716"/>
              <a:gd name="T3" fmla="*/ 163902 h 543464"/>
              <a:gd name="T4" fmla="*/ 422694 w 560716"/>
              <a:gd name="T5" fmla="*/ 0 h 543464"/>
              <a:gd name="T6" fmla="*/ 560716 w 560716"/>
              <a:gd name="T7" fmla="*/ 0 h 543464"/>
              <a:gd name="T8" fmla="*/ 517584 w 560716"/>
              <a:gd name="T9" fmla="*/ 353683 h 543464"/>
              <a:gd name="T10" fmla="*/ 215660 w 560716"/>
              <a:gd name="T11" fmla="*/ 543464 h 543464"/>
              <a:gd name="T12" fmla="*/ 0 w 560716"/>
              <a:gd name="T13" fmla="*/ 500332 h 543464"/>
              <a:gd name="T14" fmla="*/ 0 w 560716"/>
              <a:gd name="T15" fmla="*/ 0 h 543464"/>
              <a:gd name="T16" fmla="*/ 560716 w 560716"/>
              <a:gd name="T17" fmla="*/ 543464 h 543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560716" h="543464">
                <a:moveTo>
                  <a:pt x="0" y="500332"/>
                </a:moveTo>
                <a:lnTo>
                  <a:pt x="517584" y="163902"/>
                </a:lnTo>
                <a:lnTo>
                  <a:pt x="422694" y="0"/>
                </a:lnTo>
                <a:lnTo>
                  <a:pt x="560716" y="0"/>
                </a:lnTo>
                <a:lnTo>
                  <a:pt x="517584" y="353683"/>
                </a:lnTo>
                <a:lnTo>
                  <a:pt x="215660" y="543464"/>
                </a:lnTo>
                <a:lnTo>
                  <a:pt x="0" y="50033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" name="任意多边形 5"/>
          <p:cNvSpPr>
            <a:spLocks/>
          </p:cNvSpPr>
          <p:nvPr/>
        </p:nvSpPr>
        <p:spPr bwMode="auto">
          <a:xfrm>
            <a:off x="3502025" y="4899025"/>
            <a:ext cx="1733550" cy="52388"/>
          </a:xfrm>
          <a:custGeom>
            <a:avLst/>
            <a:gdLst>
              <a:gd name="T0" fmla="*/ 0 w 1733910"/>
              <a:gd name="T1" fmla="*/ 51758 h 51758"/>
              <a:gd name="T2" fmla="*/ 1733910 w 1733910"/>
              <a:gd name="T3" fmla="*/ 0 h 51758"/>
              <a:gd name="T4" fmla="*/ 0 w 1733910"/>
              <a:gd name="T5" fmla="*/ 0 h 51758"/>
              <a:gd name="T6" fmla="*/ 1733910 w 1733910"/>
              <a:gd name="T7" fmla="*/ 51758 h 5175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1733910" h="51758">
                <a:moveTo>
                  <a:pt x="0" y="51758"/>
                </a:moveTo>
                <a:lnTo>
                  <a:pt x="1733910" y="0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5222875" y="3519488"/>
            <a:ext cx="368300" cy="1381125"/>
            <a:chOff x="0" y="0"/>
            <a:chExt cx="368060" cy="1381665"/>
          </a:xfrm>
        </p:grpSpPr>
        <p:sp>
          <p:nvSpPr>
            <p:cNvPr id="6" name="任意多边形 6"/>
            <p:cNvSpPr>
              <a:spLocks/>
            </p:cNvSpPr>
            <p:nvPr/>
          </p:nvSpPr>
          <p:spPr bwMode="auto">
            <a:xfrm>
              <a:off x="0" y="1043395"/>
              <a:ext cx="368060" cy="338270"/>
            </a:xfrm>
            <a:custGeom>
              <a:avLst/>
              <a:gdLst>
                <a:gd name="T0" fmla="*/ 0 w 368060"/>
                <a:gd name="T1" fmla="*/ 336430 h 337868"/>
                <a:gd name="T2" fmla="*/ 155275 w 368060"/>
                <a:gd name="T3" fmla="*/ 327804 h 337868"/>
                <a:gd name="T4" fmla="*/ 276045 w 368060"/>
                <a:gd name="T5" fmla="*/ 276045 h 337868"/>
                <a:gd name="T6" fmla="*/ 353683 w 368060"/>
                <a:gd name="T7" fmla="*/ 181155 h 337868"/>
                <a:gd name="T8" fmla="*/ 362309 w 368060"/>
                <a:gd name="T9" fmla="*/ 0 h 337868"/>
                <a:gd name="T10" fmla="*/ 0 w 368060"/>
                <a:gd name="T11" fmla="*/ 0 h 337868"/>
                <a:gd name="T12" fmla="*/ 368060 w 368060"/>
                <a:gd name="T13" fmla="*/ 337868 h 337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368060" h="337868">
                  <a:moveTo>
                    <a:pt x="0" y="336430"/>
                  </a:moveTo>
                  <a:cubicBezTo>
                    <a:pt x="54634" y="337149"/>
                    <a:pt x="109268" y="337868"/>
                    <a:pt x="155275" y="327804"/>
                  </a:cubicBezTo>
                  <a:cubicBezTo>
                    <a:pt x="201283" y="317740"/>
                    <a:pt x="242977" y="300487"/>
                    <a:pt x="276045" y="276045"/>
                  </a:cubicBezTo>
                  <a:cubicBezTo>
                    <a:pt x="309113" y="251604"/>
                    <a:pt x="339306" y="227162"/>
                    <a:pt x="353683" y="181155"/>
                  </a:cubicBezTo>
                  <a:cubicBezTo>
                    <a:pt x="368060" y="135148"/>
                    <a:pt x="365184" y="67574"/>
                    <a:pt x="362309" y="0"/>
                  </a:cubicBez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7" name="任意多边形 8"/>
            <p:cNvSpPr>
              <a:spLocks/>
            </p:cNvSpPr>
            <p:nvPr/>
          </p:nvSpPr>
          <p:spPr bwMode="auto">
            <a:xfrm>
              <a:off x="349022" y="0"/>
              <a:ext cx="9519" cy="1078333"/>
            </a:xfrm>
            <a:custGeom>
              <a:avLst/>
              <a:gdLst>
                <a:gd name="T0" fmla="*/ 8626 w 8626"/>
                <a:gd name="T1" fmla="*/ 1078302 h 1078302"/>
                <a:gd name="T2" fmla="*/ 0 w 8626"/>
                <a:gd name="T3" fmla="*/ 0 h 1078302"/>
                <a:gd name="T4" fmla="*/ 0 w 8626"/>
                <a:gd name="T5" fmla="*/ 0 h 1078302"/>
                <a:gd name="T6" fmla="*/ 8626 w 8626"/>
                <a:gd name="T7" fmla="*/ 1078302 h 1078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8626" h="1078302">
                  <a:moveTo>
                    <a:pt x="8626" y="1078302"/>
                  </a:moveTo>
                  <a:cubicBezTo>
                    <a:pt x="5751" y="718868"/>
                    <a:pt x="2875" y="359434"/>
                    <a:pt x="0" y="0"/>
                  </a:cubicBez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8" name="任意多边形 9"/>
          <p:cNvSpPr>
            <a:spLocks/>
          </p:cNvSpPr>
          <p:nvPr/>
        </p:nvSpPr>
        <p:spPr bwMode="auto">
          <a:xfrm>
            <a:off x="3648075" y="3295650"/>
            <a:ext cx="1597025" cy="465138"/>
          </a:xfrm>
          <a:custGeom>
            <a:avLst/>
            <a:gdLst>
              <a:gd name="T0" fmla="*/ 0 w 1595887"/>
              <a:gd name="T1" fmla="*/ 465826 h 465826"/>
              <a:gd name="T2" fmla="*/ 1595887 w 1595887"/>
              <a:gd name="T3" fmla="*/ 0 h 465826"/>
              <a:gd name="T4" fmla="*/ 0 w 1595887"/>
              <a:gd name="T5" fmla="*/ 0 h 465826"/>
              <a:gd name="T6" fmla="*/ 1595887 w 1595887"/>
              <a:gd name="T7" fmla="*/ 465826 h 46582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1595887" h="465826">
                <a:moveTo>
                  <a:pt x="0" y="465826"/>
                </a:moveTo>
                <a:lnTo>
                  <a:pt x="1595887" y="0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任意多边形 12"/>
          <p:cNvSpPr>
            <a:spLocks/>
          </p:cNvSpPr>
          <p:nvPr/>
        </p:nvSpPr>
        <p:spPr bwMode="auto">
          <a:xfrm>
            <a:off x="5192713" y="3252788"/>
            <a:ext cx="379412" cy="266700"/>
          </a:xfrm>
          <a:custGeom>
            <a:avLst/>
            <a:gdLst>
              <a:gd name="T0" fmla="*/ 0 w 379562"/>
              <a:gd name="T1" fmla="*/ 51758 h 267419"/>
              <a:gd name="T2" fmla="*/ 181155 w 379562"/>
              <a:gd name="T3" fmla="*/ 17253 h 267419"/>
              <a:gd name="T4" fmla="*/ 301925 w 379562"/>
              <a:gd name="T5" fmla="*/ 8626 h 267419"/>
              <a:gd name="T6" fmla="*/ 362310 w 379562"/>
              <a:gd name="T7" fmla="*/ 69011 h 267419"/>
              <a:gd name="T8" fmla="*/ 379562 w 379562"/>
              <a:gd name="T9" fmla="*/ 267419 h 267419"/>
              <a:gd name="T10" fmla="*/ 0 w 379562"/>
              <a:gd name="T11" fmla="*/ 0 h 267419"/>
              <a:gd name="T12" fmla="*/ 379562 w 379562"/>
              <a:gd name="T13" fmla="*/ 267419 h 267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379562" h="267419">
                <a:moveTo>
                  <a:pt x="0" y="51758"/>
                </a:moveTo>
                <a:cubicBezTo>
                  <a:pt x="65417" y="38100"/>
                  <a:pt x="130834" y="24442"/>
                  <a:pt x="181155" y="17253"/>
                </a:cubicBezTo>
                <a:cubicBezTo>
                  <a:pt x="231476" y="10064"/>
                  <a:pt x="271733" y="0"/>
                  <a:pt x="301925" y="8626"/>
                </a:cubicBezTo>
                <a:cubicBezTo>
                  <a:pt x="332118" y="17252"/>
                  <a:pt x="349371" y="25879"/>
                  <a:pt x="362310" y="69011"/>
                </a:cubicBezTo>
                <a:cubicBezTo>
                  <a:pt x="375249" y="112143"/>
                  <a:pt x="377405" y="189781"/>
                  <a:pt x="379562" y="267419"/>
                </a:cubicBez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3346450" y="4040188"/>
            <a:ext cx="180975" cy="915987"/>
            <a:chOff x="0" y="0"/>
            <a:chExt cx="181154" cy="917275"/>
          </a:xfrm>
        </p:grpSpPr>
        <p:sp>
          <p:nvSpPr>
            <p:cNvPr id="11" name="任意多边形 11"/>
            <p:cNvSpPr>
              <a:spLocks/>
            </p:cNvSpPr>
            <p:nvPr/>
          </p:nvSpPr>
          <p:spPr bwMode="auto">
            <a:xfrm>
              <a:off x="14302" y="0"/>
              <a:ext cx="77864" cy="681995"/>
            </a:xfrm>
            <a:custGeom>
              <a:avLst/>
              <a:gdLst>
                <a:gd name="T0" fmla="*/ 77637 w 77637"/>
                <a:gd name="T1" fmla="*/ 0 h 681486"/>
                <a:gd name="T2" fmla="*/ 0 w 77637"/>
                <a:gd name="T3" fmla="*/ 681486 h 681486"/>
                <a:gd name="T4" fmla="*/ 0 w 77637"/>
                <a:gd name="T5" fmla="*/ 0 h 681486"/>
                <a:gd name="T6" fmla="*/ 77637 w 77637"/>
                <a:gd name="T7" fmla="*/ 681486 h 681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77637" h="681486">
                  <a:moveTo>
                    <a:pt x="77637" y="0"/>
                  </a:moveTo>
                  <a:lnTo>
                    <a:pt x="0" y="681486"/>
                  </a:ln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2" name="任意多边形 13"/>
            <p:cNvSpPr>
              <a:spLocks/>
            </p:cNvSpPr>
            <p:nvPr/>
          </p:nvSpPr>
          <p:spPr bwMode="auto">
            <a:xfrm>
              <a:off x="0" y="647021"/>
              <a:ext cx="181154" cy="270254"/>
            </a:xfrm>
            <a:custGeom>
              <a:avLst/>
              <a:gdLst>
                <a:gd name="T0" fmla="*/ 181154 w 181154"/>
                <a:gd name="T1" fmla="*/ 258792 h 270294"/>
                <a:gd name="T2" fmla="*/ 69011 w 181154"/>
                <a:gd name="T3" fmla="*/ 258792 h 270294"/>
                <a:gd name="T4" fmla="*/ 8626 w 181154"/>
                <a:gd name="T5" fmla="*/ 189781 h 270294"/>
                <a:gd name="T6" fmla="*/ 17252 w 181154"/>
                <a:gd name="T7" fmla="*/ 0 h 270294"/>
                <a:gd name="T8" fmla="*/ 0 w 181154"/>
                <a:gd name="T9" fmla="*/ 0 h 270294"/>
                <a:gd name="T10" fmla="*/ 181154 w 181154"/>
                <a:gd name="T11" fmla="*/ 270294 h 270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181154" h="270294">
                  <a:moveTo>
                    <a:pt x="181154" y="258792"/>
                  </a:moveTo>
                  <a:cubicBezTo>
                    <a:pt x="139460" y="264543"/>
                    <a:pt x="97766" y="270294"/>
                    <a:pt x="69011" y="258792"/>
                  </a:cubicBezTo>
                  <a:cubicBezTo>
                    <a:pt x="40256" y="247290"/>
                    <a:pt x="17252" y="232913"/>
                    <a:pt x="8626" y="189781"/>
                  </a:cubicBezTo>
                  <a:cubicBezTo>
                    <a:pt x="0" y="146649"/>
                    <a:pt x="8626" y="73324"/>
                    <a:pt x="17252" y="0"/>
                  </a:cubicBez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13" name="任意多边形 14"/>
          <p:cNvSpPr>
            <a:spLocks/>
          </p:cNvSpPr>
          <p:nvPr/>
        </p:nvSpPr>
        <p:spPr bwMode="auto">
          <a:xfrm>
            <a:off x="3432175" y="3729038"/>
            <a:ext cx="311150" cy="344487"/>
          </a:xfrm>
          <a:custGeom>
            <a:avLst/>
            <a:gdLst>
              <a:gd name="T0" fmla="*/ 0 w 310551"/>
              <a:gd name="T1" fmla="*/ 345056 h 345056"/>
              <a:gd name="T2" fmla="*/ 17253 w 310551"/>
              <a:gd name="T3" fmla="*/ 198407 h 345056"/>
              <a:gd name="T4" fmla="*/ 43133 w 310551"/>
              <a:gd name="T5" fmla="*/ 129396 h 345056"/>
              <a:gd name="T6" fmla="*/ 60385 w 310551"/>
              <a:gd name="T7" fmla="*/ 103517 h 345056"/>
              <a:gd name="T8" fmla="*/ 112144 w 310551"/>
              <a:gd name="T9" fmla="*/ 69011 h 345056"/>
              <a:gd name="T10" fmla="*/ 310551 w 310551"/>
              <a:gd name="T11" fmla="*/ 0 h 345056"/>
              <a:gd name="T12" fmla="*/ 0 w 310551"/>
              <a:gd name="T13" fmla="*/ 0 h 345056"/>
              <a:gd name="T14" fmla="*/ 310551 w 310551"/>
              <a:gd name="T15" fmla="*/ 345056 h 345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310551" h="345056">
                <a:moveTo>
                  <a:pt x="0" y="345056"/>
                </a:moveTo>
                <a:cubicBezTo>
                  <a:pt x="5032" y="289703"/>
                  <a:pt x="10064" y="234350"/>
                  <a:pt x="17253" y="198407"/>
                </a:cubicBezTo>
                <a:cubicBezTo>
                  <a:pt x="24442" y="162464"/>
                  <a:pt x="35944" y="145211"/>
                  <a:pt x="43133" y="129396"/>
                </a:cubicBezTo>
                <a:cubicBezTo>
                  <a:pt x="50322" y="113581"/>
                  <a:pt x="48883" y="113581"/>
                  <a:pt x="60385" y="103517"/>
                </a:cubicBezTo>
                <a:cubicBezTo>
                  <a:pt x="71887" y="93453"/>
                  <a:pt x="70450" y="86264"/>
                  <a:pt x="112144" y="69011"/>
                </a:cubicBezTo>
                <a:cubicBezTo>
                  <a:pt x="153838" y="51758"/>
                  <a:pt x="232194" y="25879"/>
                  <a:pt x="310551" y="0"/>
                </a:cubicBez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任意多边形 17"/>
          <p:cNvSpPr>
            <a:spLocks/>
          </p:cNvSpPr>
          <p:nvPr/>
        </p:nvSpPr>
        <p:spPr bwMode="auto">
          <a:xfrm>
            <a:off x="4214813" y="1641475"/>
            <a:ext cx="1236662" cy="906463"/>
          </a:xfrm>
          <a:custGeom>
            <a:avLst/>
            <a:gdLst>
              <a:gd name="T0" fmla="*/ 11501 w 1236452"/>
              <a:gd name="T1" fmla="*/ 428446 h 905773"/>
              <a:gd name="T2" fmla="*/ 20128 w 1236452"/>
              <a:gd name="T3" fmla="*/ 316302 h 905773"/>
              <a:gd name="T4" fmla="*/ 132271 w 1236452"/>
              <a:gd name="T5" fmla="*/ 264544 h 905773"/>
              <a:gd name="T6" fmla="*/ 434196 w 1236452"/>
              <a:gd name="T7" fmla="*/ 178280 h 905773"/>
              <a:gd name="T8" fmla="*/ 908648 w 1236452"/>
              <a:gd name="T9" fmla="*/ 48883 h 905773"/>
              <a:gd name="T10" fmla="*/ 1081177 w 1236452"/>
              <a:gd name="T11" fmla="*/ 5751 h 905773"/>
              <a:gd name="T12" fmla="*/ 1158814 w 1236452"/>
              <a:gd name="T13" fmla="*/ 14378 h 905773"/>
              <a:gd name="T14" fmla="*/ 1201947 w 1236452"/>
              <a:gd name="T15" fmla="*/ 40257 h 905773"/>
              <a:gd name="T16" fmla="*/ 1219199 w 1236452"/>
              <a:gd name="T17" fmla="*/ 135148 h 905773"/>
              <a:gd name="T18" fmla="*/ 1236452 w 1236452"/>
              <a:gd name="T19" fmla="*/ 609600 h 905773"/>
              <a:gd name="T20" fmla="*/ 1219199 w 1236452"/>
              <a:gd name="T21" fmla="*/ 816634 h 905773"/>
              <a:gd name="T22" fmla="*/ 1132935 w 1236452"/>
              <a:gd name="T23" fmla="*/ 885646 h 905773"/>
              <a:gd name="T24" fmla="*/ 891396 w 1236452"/>
              <a:gd name="T25" fmla="*/ 902898 h 905773"/>
              <a:gd name="T26" fmla="*/ 554965 w 1236452"/>
              <a:gd name="T27" fmla="*/ 902898 h 905773"/>
              <a:gd name="T28" fmla="*/ 0 w 1236452"/>
              <a:gd name="T29" fmla="*/ 0 h 905773"/>
              <a:gd name="T30" fmla="*/ 1236452 w 1236452"/>
              <a:gd name="T31" fmla="*/ 905773 h 9057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236452" h="905773">
                <a:moveTo>
                  <a:pt x="11501" y="428446"/>
                </a:moveTo>
                <a:cubicBezTo>
                  <a:pt x="5750" y="386032"/>
                  <a:pt x="0" y="343619"/>
                  <a:pt x="20128" y="316302"/>
                </a:cubicBezTo>
                <a:cubicBezTo>
                  <a:pt x="40256" y="288985"/>
                  <a:pt x="63260" y="287548"/>
                  <a:pt x="132271" y="264544"/>
                </a:cubicBezTo>
                <a:cubicBezTo>
                  <a:pt x="201282" y="241540"/>
                  <a:pt x="434196" y="178280"/>
                  <a:pt x="434196" y="178280"/>
                </a:cubicBezTo>
                <a:lnTo>
                  <a:pt x="908648" y="48883"/>
                </a:lnTo>
                <a:cubicBezTo>
                  <a:pt x="1016478" y="20128"/>
                  <a:pt x="1039483" y="11502"/>
                  <a:pt x="1081177" y="5751"/>
                </a:cubicBezTo>
                <a:cubicBezTo>
                  <a:pt x="1122871" y="0"/>
                  <a:pt x="1138686" y="8627"/>
                  <a:pt x="1158814" y="14378"/>
                </a:cubicBezTo>
                <a:cubicBezTo>
                  <a:pt x="1178942" y="20129"/>
                  <a:pt x="1191883" y="20129"/>
                  <a:pt x="1201947" y="40257"/>
                </a:cubicBezTo>
                <a:cubicBezTo>
                  <a:pt x="1212011" y="60385"/>
                  <a:pt x="1213448" y="40258"/>
                  <a:pt x="1219199" y="135148"/>
                </a:cubicBezTo>
                <a:cubicBezTo>
                  <a:pt x="1224950" y="230038"/>
                  <a:pt x="1236452" y="496019"/>
                  <a:pt x="1236452" y="609600"/>
                </a:cubicBezTo>
                <a:cubicBezTo>
                  <a:pt x="1236452" y="723181"/>
                  <a:pt x="1236452" y="770626"/>
                  <a:pt x="1219199" y="816634"/>
                </a:cubicBezTo>
                <a:cubicBezTo>
                  <a:pt x="1201946" y="862642"/>
                  <a:pt x="1187569" y="871269"/>
                  <a:pt x="1132935" y="885646"/>
                </a:cubicBezTo>
                <a:cubicBezTo>
                  <a:pt x="1078301" y="900023"/>
                  <a:pt x="987724" y="900023"/>
                  <a:pt x="891396" y="902898"/>
                </a:cubicBezTo>
                <a:cubicBezTo>
                  <a:pt x="795068" y="905773"/>
                  <a:pt x="675016" y="904335"/>
                  <a:pt x="554965" y="902898"/>
                </a:cubicBezTo>
              </a:path>
            </a:pathLst>
          </a:custGeom>
          <a:noFill/>
          <a:ln w="19050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" name="任意多边形 18"/>
          <p:cNvSpPr>
            <a:spLocks/>
          </p:cNvSpPr>
          <p:nvPr/>
        </p:nvSpPr>
        <p:spPr bwMode="auto">
          <a:xfrm>
            <a:off x="3527425" y="3403600"/>
            <a:ext cx="1885950" cy="633413"/>
          </a:xfrm>
          <a:custGeom>
            <a:avLst/>
            <a:gdLst>
              <a:gd name="T0" fmla="*/ 0 w 1884871"/>
              <a:gd name="T1" fmla="*/ 634042 h 634042"/>
              <a:gd name="T2" fmla="*/ 17252 w 1884871"/>
              <a:gd name="T3" fmla="*/ 530525 h 634042"/>
              <a:gd name="T4" fmla="*/ 60385 w 1884871"/>
              <a:gd name="T5" fmla="*/ 478767 h 634042"/>
              <a:gd name="T6" fmla="*/ 241539 w 1884871"/>
              <a:gd name="T7" fmla="*/ 418382 h 634042"/>
              <a:gd name="T8" fmla="*/ 1190445 w 1884871"/>
              <a:gd name="T9" fmla="*/ 150963 h 634042"/>
              <a:gd name="T10" fmla="*/ 1595886 w 1884871"/>
              <a:gd name="T11" fmla="*/ 38820 h 634042"/>
              <a:gd name="T12" fmla="*/ 1759788 w 1884871"/>
              <a:gd name="T13" fmla="*/ 4314 h 634042"/>
              <a:gd name="T14" fmla="*/ 1854679 w 1884871"/>
              <a:gd name="T15" fmla="*/ 12940 h 634042"/>
              <a:gd name="T16" fmla="*/ 1880558 w 1884871"/>
              <a:gd name="T17" fmla="*/ 81952 h 634042"/>
              <a:gd name="T18" fmla="*/ 1880558 w 1884871"/>
              <a:gd name="T19" fmla="*/ 211348 h 634042"/>
              <a:gd name="T20" fmla="*/ 0 w 1884871"/>
              <a:gd name="T21" fmla="*/ 0 h 634042"/>
              <a:gd name="T22" fmla="*/ 1884871 w 1884871"/>
              <a:gd name="T23" fmla="*/ 634042 h 6340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1884871" h="634042">
                <a:moveTo>
                  <a:pt x="0" y="634042"/>
                </a:moveTo>
                <a:cubicBezTo>
                  <a:pt x="3594" y="595223"/>
                  <a:pt x="7188" y="556404"/>
                  <a:pt x="17252" y="530525"/>
                </a:cubicBezTo>
                <a:cubicBezTo>
                  <a:pt x="27316" y="504646"/>
                  <a:pt x="23004" y="497457"/>
                  <a:pt x="60385" y="478767"/>
                </a:cubicBezTo>
                <a:cubicBezTo>
                  <a:pt x="97766" y="460077"/>
                  <a:pt x="241539" y="418382"/>
                  <a:pt x="241539" y="418382"/>
                </a:cubicBezTo>
                <a:lnTo>
                  <a:pt x="1190445" y="150963"/>
                </a:lnTo>
                <a:lnTo>
                  <a:pt x="1595886" y="38820"/>
                </a:lnTo>
                <a:cubicBezTo>
                  <a:pt x="1690777" y="14379"/>
                  <a:pt x="1716656" y="8627"/>
                  <a:pt x="1759788" y="4314"/>
                </a:cubicBezTo>
                <a:cubicBezTo>
                  <a:pt x="1802920" y="1"/>
                  <a:pt x="1834551" y="0"/>
                  <a:pt x="1854679" y="12940"/>
                </a:cubicBezTo>
                <a:cubicBezTo>
                  <a:pt x="1874807" y="25880"/>
                  <a:pt x="1876245" y="48884"/>
                  <a:pt x="1880558" y="81952"/>
                </a:cubicBezTo>
                <a:cubicBezTo>
                  <a:pt x="1884871" y="115020"/>
                  <a:pt x="1882714" y="163184"/>
                  <a:pt x="1880558" y="211348"/>
                </a:cubicBez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16" name="Group 17"/>
          <p:cNvGrpSpPr>
            <a:grpSpLocks/>
          </p:cNvGrpSpPr>
          <p:nvPr/>
        </p:nvGrpSpPr>
        <p:grpSpPr bwMode="auto">
          <a:xfrm>
            <a:off x="3432175" y="4011613"/>
            <a:ext cx="182563" cy="862012"/>
            <a:chOff x="0" y="0"/>
            <a:chExt cx="182593" cy="862642"/>
          </a:xfrm>
        </p:grpSpPr>
        <p:sp>
          <p:nvSpPr>
            <p:cNvPr id="17" name="任意多边形 19"/>
            <p:cNvSpPr>
              <a:spLocks/>
            </p:cNvSpPr>
            <p:nvPr/>
          </p:nvSpPr>
          <p:spPr bwMode="auto">
            <a:xfrm>
              <a:off x="17466" y="0"/>
              <a:ext cx="77800" cy="629109"/>
            </a:xfrm>
            <a:custGeom>
              <a:avLst/>
              <a:gdLst>
                <a:gd name="T0" fmla="*/ 77638 w 77638"/>
                <a:gd name="T1" fmla="*/ 0 h 629728"/>
                <a:gd name="T2" fmla="*/ 0 w 77638"/>
                <a:gd name="T3" fmla="*/ 629728 h 629728"/>
                <a:gd name="T4" fmla="*/ 0 w 77638"/>
                <a:gd name="T5" fmla="*/ 0 h 629728"/>
                <a:gd name="T6" fmla="*/ 77638 w 77638"/>
                <a:gd name="T7" fmla="*/ 629728 h 629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77638" h="629728">
                  <a:moveTo>
                    <a:pt x="77638" y="0"/>
                  </a:moveTo>
                  <a:lnTo>
                    <a:pt x="0" y="629728"/>
                  </a:ln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8" name="任意多边形 21"/>
            <p:cNvSpPr>
              <a:spLocks/>
            </p:cNvSpPr>
            <p:nvPr/>
          </p:nvSpPr>
          <p:spPr bwMode="auto">
            <a:xfrm>
              <a:off x="0" y="629109"/>
              <a:ext cx="182593" cy="233533"/>
            </a:xfrm>
            <a:custGeom>
              <a:avLst/>
              <a:gdLst>
                <a:gd name="T0" fmla="*/ 10064 w 182593"/>
                <a:gd name="T1" fmla="*/ 0 h 232914"/>
                <a:gd name="T2" fmla="*/ 1438 w 182593"/>
                <a:gd name="T3" fmla="*/ 120770 h 232914"/>
                <a:gd name="T4" fmla="*/ 18691 w 182593"/>
                <a:gd name="T5" fmla="*/ 198408 h 232914"/>
                <a:gd name="T6" fmla="*/ 70449 w 182593"/>
                <a:gd name="T7" fmla="*/ 224287 h 232914"/>
                <a:gd name="T8" fmla="*/ 182593 w 182593"/>
                <a:gd name="T9" fmla="*/ 232914 h 232914"/>
                <a:gd name="T10" fmla="*/ 0 w 182593"/>
                <a:gd name="T11" fmla="*/ 0 h 232914"/>
                <a:gd name="T12" fmla="*/ 182593 w 182593"/>
                <a:gd name="T13" fmla="*/ 232914 h 232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182593" h="232914">
                  <a:moveTo>
                    <a:pt x="10064" y="0"/>
                  </a:moveTo>
                  <a:cubicBezTo>
                    <a:pt x="5032" y="43851"/>
                    <a:pt x="0" y="87702"/>
                    <a:pt x="1438" y="120770"/>
                  </a:cubicBezTo>
                  <a:cubicBezTo>
                    <a:pt x="2876" y="153838"/>
                    <a:pt x="7189" y="181155"/>
                    <a:pt x="18691" y="198408"/>
                  </a:cubicBezTo>
                  <a:cubicBezTo>
                    <a:pt x="30193" y="215661"/>
                    <a:pt x="43132" y="218536"/>
                    <a:pt x="70449" y="224287"/>
                  </a:cubicBezTo>
                  <a:cubicBezTo>
                    <a:pt x="97766" y="230038"/>
                    <a:pt x="140179" y="231476"/>
                    <a:pt x="182593" y="232914"/>
                  </a:cubicBez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19" name="任意多边形 22"/>
          <p:cNvSpPr>
            <a:spLocks/>
          </p:cNvSpPr>
          <p:nvPr/>
        </p:nvSpPr>
        <p:spPr bwMode="auto">
          <a:xfrm>
            <a:off x="3605213" y="4795838"/>
            <a:ext cx="1604962" cy="77787"/>
          </a:xfrm>
          <a:custGeom>
            <a:avLst/>
            <a:gdLst>
              <a:gd name="T0" fmla="*/ 0 w 1604514"/>
              <a:gd name="T1" fmla="*/ 77638 h 77638"/>
              <a:gd name="T2" fmla="*/ 1604514 w 1604514"/>
              <a:gd name="T3" fmla="*/ 0 h 77638"/>
              <a:gd name="T4" fmla="*/ 0 w 1604514"/>
              <a:gd name="T5" fmla="*/ 0 h 77638"/>
              <a:gd name="T6" fmla="*/ 1604514 w 1604514"/>
              <a:gd name="T7" fmla="*/ 77638 h 7763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1604514" h="77638">
                <a:moveTo>
                  <a:pt x="0" y="77638"/>
                </a:moveTo>
                <a:lnTo>
                  <a:pt x="1604514" y="0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20" name="Group 21"/>
          <p:cNvGrpSpPr>
            <a:grpSpLocks/>
          </p:cNvGrpSpPr>
          <p:nvPr/>
        </p:nvGrpSpPr>
        <p:grpSpPr bwMode="auto">
          <a:xfrm>
            <a:off x="5149850" y="3589338"/>
            <a:ext cx="288925" cy="1209675"/>
            <a:chOff x="0" y="0"/>
            <a:chExt cx="288985" cy="1209974"/>
          </a:xfrm>
        </p:grpSpPr>
        <p:sp>
          <p:nvSpPr>
            <p:cNvPr id="21" name="任意多边形 20"/>
            <p:cNvSpPr>
              <a:spLocks/>
            </p:cNvSpPr>
            <p:nvPr/>
          </p:nvSpPr>
          <p:spPr bwMode="auto">
            <a:xfrm>
              <a:off x="258817" y="0"/>
              <a:ext cx="25405" cy="940032"/>
            </a:xfrm>
            <a:custGeom>
              <a:avLst/>
              <a:gdLst>
                <a:gd name="T0" fmla="*/ 0 w 25879"/>
                <a:gd name="T1" fmla="*/ 0 h 940279"/>
                <a:gd name="T2" fmla="*/ 25879 w 25879"/>
                <a:gd name="T3" fmla="*/ 940279 h 940279"/>
                <a:gd name="T4" fmla="*/ 0 w 25879"/>
                <a:gd name="T5" fmla="*/ 0 h 940279"/>
                <a:gd name="T6" fmla="*/ 25879 w 25879"/>
                <a:gd name="T7" fmla="*/ 940279 h 940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25879" h="940279">
                  <a:moveTo>
                    <a:pt x="0" y="0"/>
                  </a:moveTo>
                  <a:lnTo>
                    <a:pt x="25879" y="940279"/>
                  </a:ln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" name="任意多边形 24"/>
            <p:cNvSpPr>
              <a:spLocks/>
            </p:cNvSpPr>
            <p:nvPr/>
          </p:nvSpPr>
          <p:spPr bwMode="auto">
            <a:xfrm>
              <a:off x="0" y="916213"/>
              <a:ext cx="288985" cy="293761"/>
            </a:xfrm>
            <a:custGeom>
              <a:avLst/>
              <a:gdLst>
                <a:gd name="T0" fmla="*/ 0 w 288985"/>
                <a:gd name="T1" fmla="*/ 293298 h 293298"/>
                <a:gd name="T2" fmla="*/ 103517 w 288985"/>
                <a:gd name="T3" fmla="*/ 284672 h 293298"/>
                <a:gd name="T4" fmla="*/ 207034 w 288985"/>
                <a:gd name="T5" fmla="*/ 267419 h 293298"/>
                <a:gd name="T6" fmla="*/ 276045 w 288985"/>
                <a:gd name="T7" fmla="*/ 172528 h 293298"/>
                <a:gd name="T8" fmla="*/ 284671 w 288985"/>
                <a:gd name="T9" fmla="*/ 0 h 293298"/>
                <a:gd name="T10" fmla="*/ 0 w 288985"/>
                <a:gd name="T11" fmla="*/ 0 h 293298"/>
                <a:gd name="T12" fmla="*/ 288985 w 288985"/>
                <a:gd name="T13" fmla="*/ 293298 h 29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288985" h="293298">
                  <a:moveTo>
                    <a:pt x="0" y="293298"/>
                  </a:moveTo>
                  <a:cubicBezTo>
                    <a:pt x="34505" y="291141"/>
                    <a:pt x="69011" y="288985"/>
                    <a:pt x="103517" y="284672"/>
                  </a:cubicBezTo>
                  <a:cubicBezTo>
                    <a:pt x="138023" y="280359"/>
                    <a:pt x="178279" y="286110"/>
                    <a:pt x="207034" y="267419"/>
                  </a:cubicBezTo>
                  <a:cubicBezTo>
                    <a:pt x="235789" y="248728"/>
                    <a:pt x="263105" y="217098"/>
                    <a:pt x="276045" y="172528"/>
                  </a:cubicBezTo>
                  <a:cubicBezTo>
                    <a:pt x="288985" y="127958"/>
                    <a:pt x="286828" y="63979"/>
                    <a:pt x="284671" y="0"/>
                  </a:cubicBez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3" name="任意多边形 25"/>
          <p:cNvSpPr>
            <a:spLocks/>
          </p:cNvSpPr>
          <p:nvPr/>
        </p:nvSpPr>
        <p:spPr bwMode="auto">
          <a:xfrm>
            <a:off x="3851275" y="2111375"/>
            <a:ext cx="1485900" cy="1433513"/>
          </a:xfrm>
          <a:custGeom>
            <a:avLst/>
            <a:gdLst>
              <a:gd name="T0" fmla="*/ 547778 w 1486619"/>
              <a:gd name="T1" fmla="*/ 1434861 h 1434861"/>
              <a:gd name="T2" fmla="*/ 185468 w 1486619"/>
              <a:gd name="T3" fmla="*/ 1262332 h 1434861"/>
              <a:gd name="T4" fmla="*/ 73325 w 1486619"/>
              <a:gd name="T5" fmla="*/ 1210574 h 1434861"/>
              <a:gd name="T6" fmla="*/ 21566 w 1486619"/>
              <a:gd name="T7" fmla="*/ 1176068 h 1434861"/>
              <a:gd name="T8" fmla="*/ 4313 w 1486619"/>
              <a:gd name="T9" fmla="*/ 1081178 h 1434861"/>
              <a:gd name="T10" fmla="*/ 47445 w 1486619"/>
              <a:gd name="T11" fmla="*/ 822385 h 1434861"/>
              <a:gd name="T12" fmla="*/ 168215 w 1486619"/>
              <a:gd name="T13" fmla="*/ 158151 h 1434861"/>
              <a:gd name="T14" fmla="*/ 271732 w 1486619"/>
              <a:gd name="T15" fmla="*/ 20129 h 1434861"/>
              <a:gd name="T16" fmla="*/ 427008 w 1486619"/>
              <a:gd name="T17" fmla="*/ 115019 h 1434861"/>
              <a:gd name="T18" fmla="*/ 1134374 w 1486619"/>
              <a:gd name="T19" fmla="*/ 710242 h 1434861"/>
              <a:gd name="T20" fmla="*/ 1410419 w 1486619"/>
              <a:gd name="T21" fmla="*/ 943155 h 1434861"/>
              <a:gd name="T22" fmla="*/ 1479430 w 1486619"/>
              <a:gd name="T23" fmla="*/ 1046672 h 1434861"/>
              <a:gd name="T24" fmla="*/ 1453551 w 1486619"/>
              <a:gd name="T25" fmla="*/ 1167442 h 1434861"/>
              <a:gd name="T26" fmla="*/ 0 w 1486619"/>
              <a:gd name="T27" fmla="*/ 0 h 1434861"/>
              <a:gd name="T28" fmla="*/ 1486619 w 1486619"/>
              <a:gd name="T29" fmla="*/ 1434861 h 1434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T26" t="T27" r="T28" b="T29"/>
            <a:pathLst>
              <a:path w="1486619" h="1434861">
                <a:moveTo>
                  <a:pt x="547778" y="1434861"/>
                </a:moveTo>
                <a:lnTo>
                  <a:pt x="185468" y="1262332"/>
                </a:lnTo>
                <a:cubicBezTo>
                  <a:pt x="106393" y="1224951"/>
                  <a:pt x="100642" y="1224951"/>
                  <a:pt x="73325" y="1210574"/>
                </a:cubicBezTo>
                <a:cubicBezTo>
                  <a:pt x="46008" y="1196197"/>
                  <a:pt x="33068" y="1197634"/>
                  <a:pt x="21566" y="1176068"/>
                </a:cubicBezTo>
                <a:cubicBezTo>
                  <a:pt x="10064" y="1154502"/>
                  <a:pt x="0" y="1140125"/>
                  <a:pt x="4313" y="1081178"/>
                </a:cubicBezTo>
                <a:cubicBezTo>
                  <a:pt x="8626" y="1022231"/>
                  <a:pt x="20128" y="976223"/>
                  <a:pt x="47445" y="822385"/>
                </a:cubicBezTo>
                <a:cubicBezTo>
                  <a:pt x="74762" y="668547"/>
                  <a:pt x="130834" y="291860"/>
                  <a:pt x="168215" y="158151"/>
                </a:cubicBezTo>
                <a:cubicBezTo>
                  <a:pt x="205596" y="24442"/>
                  <a:pt x="228600" y="27318"/>
                  <a:pt x="271732" y="20129"/>
                </a:cubicBezTo>
                <a:cubicBezTo>
                  <a:pt x="314864" y="12940"/>
                  <a:pt x="283234" y="0"/>
                  <a:pt x="427008" y="115019"/>
                </a:cubicBezTo>
                <a:cubicBezTo>
                  <a:pt x="570782" y="230038"/>
                  <a:pt x="1134374" y="710242"/>
                  <a:pt x="1134374" y="710242"/>
                </a:cubicBezTo>
                <a:cubicBezTo>
                  <a:pt x="1298276" y="848265"/>
                  <a:pt x="1352910" y="887083"/>
                  <a:pt x="1410419" y="943155"/>
                </a:cubicBezTo>
                <a:cubicBezTo>
                  <a:pt x="1467928" y="999227"/>
                  <a:pt x="1472241" y="1009291"/>
                  <a:pt x="1479430" y="1046672"/>
                </a:cubicBezTo>
                <a:cubicBezTo>
                  <a:pt x="1486619" y="1084053"/>
                  <a:pt x="1470085" y="1125747"/>
                  <a:pt x="1453551" y="1167442"/>
                </a:cubicBezTo>
              </a:path>
            </a:pathLst>
          </a:custGeom>
          <a:noFill/>
          <a:ln w="19050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24" name="任意多边形 26"/>
          <p:cNvSpPr>
            <a:spLocks/>
          </p:cNvSpPr>
          <p:nvPr/>
        </p:nvSpPr>
        <p:spPr bwMode="auto">
          <a:xfrm>
            <a:off x="4257675" y="1698625"/>
            <a:ext cx="1128713" cy="811213"/>
          </a:xfrm>
          <a:custGeom>
            <a:avLst/>
            <a:gdLst>
              <a:gd name="T0" fmla="*/ 2875 w 1128622"/>
              <a:gd name="T1" fmla="*/ 405441 h 810883"/>
              <a:gd name="T2" fmla="*/ 2875 w 1128622"/>
              <a:gd name="T3" fmla="*/ 327804 h 810883"/>
              <a:gd name="T4" fmla="*/ 20128 w 1128622"/>
              <a:gd name="T5" fmla="*/ 267419 h 810883"/>
              <a:gd name="T6" fmla="*/ 115018 w 1128622"/>
              <a:gd name="T7" fmla="*/ 224287 h 810883"/>
              <a:gd name="T8" fmla="*/ 529086 w 1128622"/>
              <a:gd name="T9" fmla="*/ 120770 h 810883"/>
              <a:gd name="T10" fmla="*/ 917275 w 1128622"/>
              <a:gd name="T11" fmla="*/ 25879 h 810883"/>
              <a:gd name="T12" fmla="*/ 1046671 w 1128622"/>
              <a:gd name="T13" fmla="*/ 8626 h 810883"/>
              <a:gd name="T14" fmla="*/ 1098430 w 1128622"/>
              <a:gd name="T15" fmla="*/ 77638 h 810883"/>
              <a:gd name="T16" fmla="*/ 1107056 w 1128622"/>
              <a:gd name="T17" fmla="*/ 284671 h 810883"/>
              <a:gd name="T18" fmla="*/ 1124309 w 1128622"/>
              <a:gd name="T19" fmla="*/ 621102 h 810883"/>
              <a:gd name="T20" fmla="*/ 1081177 w 1128622"/>
              <a:gd name="T21" fmla="*/ 750498 h 810883"/>
              <a:gd name="T22" fmla="*/ 969033 w 1128622"/>
              <a:gd name="T23" fmla="*/ 793630 h 810883"/>
              <a:gd name="T24" fmla="*/ 675735 w 1128622"/>
              <a:gd name="T25" fmla="*/ 802256 h 810883"/>
              <a:gd name="T26" fmla="*/ 460075 w 1128622"/>
              <a:gd name="T27" fmla="*/ 810883 h 810883"/>
              <a:gd name="T28" fmla="*/ 0 w 1128622"/>
              <a:gd name="T29" fmla="*/ 0 h 810883"/>
              <a:gd name="T30" fmla="*/ 1128622 w 1128622"/>
              <a:gd name="T31" fmla="*/ 810883 h 810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T28" t="T29" r="T30" b="T31"/>
            <a:pathLst>
              <a:path w="1128622" h="810883">
                <a:moveTo>
                  <a:pt x="2875" y="405441"/>
                </a:moveTo>
                <a:cubicBezTo>
                  <a:pt x="1437" y="378124"/>
                  <a:pt x="0" y="350808"/>
                  <a:pt x="2875" y="327804"/>
                </a:cubicBezTo>
                <a:cubicBezTo>
                  <a:pt x="5751" y="304800"/>
                  <a:pt x="1438" y="284672"/>
                  <a:pt x="20128" y="267419"/>
                </a:cubicBezTo>
                <a:cubicBezTo>
                  <a:pt x="38818" y="250166"/>
                  <a:pt x="30192" y="248728"/>
                  <a:pt x="115018" y="224287"/>
                </a:cubicBezTo>
                <a:cubicBezTo>
                  <a:pt x="199844" y="199846"/>
                  <a:pt x="529086" y="120770"/>
                  <a:pt x="529086" y="120770"/>
                </a:cubicBezTo>
                <a:lnTo>
                  <a:pt x="917275" y="25879"/>
                </a:lnTo>
                <a:cubicBezTo>
                  <a:pt x="1003539" y="7188"/>
                  <a:pt x="1016479" y="0"/>
                  <a:pt x="1046671" y="8626"/>
                </a:cubicBezTo>
                <a:cubicBezTo>
                  <a:pt x="1076864" y="17253"/>
                  <a:pt x="1088366" y="31631"/>
                  <a:pt x="1098430" y="77638"/>
                </a:cubicBezTo>
                <a:cubicBezTo>
                  <a:pt x="1108494" y="123646"/>
                  <a:pt x="1102743" y="194094"/>
                  <a:pt x="1107056" y="284671"/>
                </a:cubicBezTo>
                <a:cubicBezTo>
                  <a:pt x="1111369" y="375248"/>
                  <a:pt x="1128622" y="543464"/>
                  <a:pt x="1124309" y="621102"/>
                </a:cubicBezTo>
                <a:cubicBezTo>
                  <a:pt x="1119996" y="698740"/>
                  <a:pt x="1107056" y="721743"/>
                  <a:pt x="1081177" y="750498"/>
                </a:cubicBezTo>
                <a:cubicBezTo>
                  <a:pt x="1055298" y="779253"/>
                  <a:pt x="1036607" y="785004"/>
                  <a:pt x="969033" y="793630"/>
                </a:cubicBezTo>
                <a:cubicBezTo>
                  <a:pt x="901459" y="802256"/>
                  <a:pt x="675735" y="802256"/>
                  <a:pt x="675735" y="802256"/>
                </a:cubicBezTo>
                <a:lnTo>
                  <a:pt x="460075" y="810883"/>
                </a:lnTo>
              </a:path>
            </a:pathLst>
          </a:custGeom>
          <a:noFill/>
          <a:ln w="19050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25" name="任意多边形 31"/>
          <p:cNvSpPr>
            <a:spLocks/>
          </p:cNvSpPr>
          <p:nvPr/>
        </p:nvSpPr>
        <p:spPr bwMode="auto">
          <a:xfrm>
            <a:off x="3597275" y="3665538"/>
            <a:ext cx="1673225" cy="1009650"/>
          </a:xfrm>
          <a:custGeom>
            <a:avLst/>
            <a:gdLst>
              <a:gd name="T0" fmla="*/ 0 w 1673524"/>
              <a:gd name="T1" fmla="*/ 569344 h 1009291"/>
              <a:gd name="T2" fmla="*/ 1026543 w 1673524"/>
              <a:gd name="T3" fmla="*/ 336431 h 1009291"/>
              <a:gd name="T4" fmla="*/ 931653 w 1673524"/>
              <a:gd name="T5" fmla="*/ 0 h 1009291"/>
              <a:gd name="T6" fmla="*/ 1673524 w 1673524"/>
              <a:gd name="T7" fmla="*/ 396816 h 1009291"/>
              <a:gd name="T8" fmla="*/ 940279 w 1673524"/>
              <a:gd name="T9" fmla="*/ 1009291 h 1009291"/>
              <a:gd name="T10" fmla="*/ 1017917 w 1673524"/>
              <a:gd name="T11" fmla="*/ 664234 h 1009291"/>
              <a:gd name="T12" fmla="*/ 0 w 1673524"/>
              <a:gd name="T13" fmla="*/ 836763 h 1009291"/>
              <a:gd name="T14" fmla="*/ 0 w 1673524"/>
              <a:gd name="T15" fmla="*/ 569344 h 1009291"/>
              <a:gd name="T16" fmla="*/ 0 w 1673524"/>
              <a:gd name="T17" fmla="*/ 0 h 1009291"/>
              <a:gd name="T18" fmla="*/ 1673524 w 1673524"/>
              <a:gd name="T19" fmla="*/ 1009291 h 1009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1673524" h="1009291">
                <a:moveTo>
                  <a:pt x="0" y="569344"/>
                </a:moveTo>
                <a:lnTo>
                  <a:pt x="1026543" y="336431"/>
                </a:lnTo>
                <a:lnTo>
                  <a:pt x="931653" y="0"/>
                </a:lnTo>
                <a:lnTo>
                  <a:pt x="1673524" y="396816"/>
                </a:lnTo>
                <a:lnTo>
                  <a:pt x="940279" y="1009291"/>
                </a:lnTo>
                <a:lnTo>
                  <a:pt x="1017917" y="664234"/>
                </a:lnTo>
                <a:lnTo>
                  <a:pt x="0" y="836763"/>
                </a:lnTo>
                <a:lnTo>
                  <a:pt x="0" y="569344"/>
                </a:ln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26" name="任意多边形 32"/>
          <p:cNvSpPr>
            <a:spLocks/>
          </p:cNvSpPr>
          <p:nvPr/>
        </p:nvSpPr>
        <p:spPr bwMode="auto">
          <a:xfrm>
            <a:off x="4037013" y="2579688"/>
            <a:ext cx="1190625" cy="887412"/>
          </a:xfrm>
          <a:custGeom>
            <a:avLst/>
            <a:gdLst>
              <a:gd name="T0" fmla="*/ 414068 w 1190445"/>
              <a:gd name="T1" fmla="*/ 888521 h 888521"/>
              <a:gd name="T2" fmla="*/ 0 w 1190445"/>
              <a:gd name="T3" fmla="*/ 120770 h 888521"/>
              <a:gd name="T4" fmla="*/ 595223 w 1190445"/>
              <a:gd name="T5" fmla="*/ 0 h 888521"/>
              <a:gd name="T6" fmla="*/ 534838 w 1190445"/>
              <a:gd name="T7" fmla="*/ 258793 h 888521"/>
              <a:gd name="T8" fmla="*/ 1190445 w 1190445"/>
              <a:gd name="T9" fmla="*/ 724619 h 888521"/>
              <a:gd name="T10" fmla="*/ 828136 w 1190445"/>
              <a:gd name="T11" fmla="*/ 828136 h 888521"/>
              <a:gd name="T12" fmla="*/ 457200 w 1190445"/>
              <a:gd name="T13" fmla="*/ 603849 h 888521"/>
              <a:gd name="T14" fmla="*/ 414068 w 1190445"/>
              <a:gd name="T15" fmla="*/ 888521 h 888521"/>
              <a:gd name="T16" fmla="*/ 0 w 1190445"/>
              <a:gd name="T17" fmla="*/ 0 h 888521"/>
              <a:gd name="T18" fmla="*/ 1190445 w 1190445"/>
              <a:gd name="T19" fmla="*/ 888521 h 888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1190445" h="888521">
                <a:moveTo>
                  <a:pt x="414068" y="888521"/>
                </a:moveTo>
                <a:lnTo>
                  <a:pt x="0" y="120770"/>
                </a:lnTo>
                <a:lnTo>
                  <a:pt x="595223" y="0"/>
                </a:lnTo>
                <a:lnTo>
                  <a:pt x="534838" y="258793"/>
                </a:lnTo>
                <a:lnTo>
                  <a:pt x="1190445" y="724619"/>
                </a:lnTo>
                <a:lnTo>
                  <a:pt x="828136" y="828136"/>
                </a:lnTo>
                <a:lnTo>
                  <a:pt x="457200" y="603849"/>
                </a:lnTo>
                <a:lnTo>
                  <a:pt x="414068" y="888521"/>
                </a:lnTo>
                <a:close/>
              </a:path>
            </a:pathLst>
          </a:custGeom>
          <a:solidFill>
            <a:schemeClr val="bg1">
              <a:alpha val="8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27" name="任意多边形 35"/>
          <p:cNvSpPr>
            <a:spLocks/>
          </p:cNvSpPr>
          <p:nvPr/>
        </p:nvSpPr>
        <p:spPr bwMode="auto">
          <a:xfrm>
            <a:off x="4346575" y="1871663"/>
            <a:ext cx="923925" cy="560387"/>
          </a:xfrm>
          <a:custGeom>
            <a:avLst/>
            <a:gdLst>
              <a:gd name="T0" fmla="*/ 0 w 923026"/>
              <a:gd name="T1" fmla="*/ 301925 h 560717"/>
              <a:gd name="T2" fmla="*/ 560717 w 923026"/>
              <a:gd name="T3" fmla="*/ 181155 h 560717"/>
              <a:gd name="T4" fmla="*/ 517585 w 923026"/>
              <a:gd name="T5" fmla="*/ 0 h 560717"/>
              <a:gd name="T6" fmla="*/ 923026 w 923026"/>
              <a:gd name="T7" fmla="*/ 215660 h 560717"/>
              <a:gd name="T8" fmla="*/ 500332 w 923026"/>
              <a:gd name="T9" fmla="*/ 560717 h 560717"/>
              <a:gd name="T10" fmla="*/ 560717 w 923026"/>
              <a:gd name="T11" fmla="*/ 362310 h 560717"/>
              <a:gd name="T12" fmla="*/ 155276 w 923026"/>
              <a:gd name="T13" fmla="*/ 439947 h 560717"/>
              <a:gd name="T14" fmla="*/ 0 w 923026"/>
              <a:gd name="T15" fmla="*/ 301925 h 560717"/>
              <a:gd name="T16" fmla="*/ 0 w 923026"/>
              <a:gd name="T17" fmla="*/ 0 h 560717"/>
              <a:gd name="T18" fmla="*/ 923026 w 923026"/>
              <a:gd name="T19" fmla="*/ 560717 h 560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923026" h="560717">
                <a:moveTo>
                  <a:pt x="0" y="301925"/>
                </a:moveTo>
                <a:lnTo>
                  <a:pt x="560717" y="181155"/>
                </a:lnTo>
                <a:lnTo>
                  <a:pt x="517585" y="0"/>
                </a:lnTo>
                <a:lnTo>
                  <a:pt x="923026" y="215660"/>
                </a:lnTo>
                <a:lnTo>
                  <a:pt x="500332" y="560717"/>
                </a:lnTo>
                <a:lnTo>
                  <a:pt x="560717" y="362310"/>
                </a:lnTo>
                <a:lnTo>
                  <a:pt x="155276" y="439947"/>
                </a:lnTo>
                <a:lnTo>
                  <a:pt x="0" y="301925"/>
                </a:lnTo>
                <a:close/>
              </a:path>
            </a:pathLst>
          </a:cu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28" name="任意多边形 38"/>
          <p:cNvSpPr>
            <a:spLocks/>
          </p:cNvSpPr>
          <p:nvPr/>
        </p:nvSpPr>
        <p:spPr bwMode="auto">
          <a:xfrm>
            <a:off x="2559050" y="3454400"/>
            <a:ext cx="1649413" cy="2182813"/>
          </a:xfrm>
          <a:custGeom>
            <a:avLst/>
            <a:gdLst>
              <a:gd name="T0" fmla="*/ 1646208 w 1649084"/>
              <a:gd name="T1" fmla="*/ 2117785 h 2182483"/>
              <a:gd name="T2" fmla="*/ 1620329 w 1649084"/>
              <a:gd name="T3" fmla="*/ 2169544 h 2182483"/>
              <a:gd name="T4" fmla="*/ 1473680 w 1649084"/>
              <a:gd name="T5" fmla="*/ 2169544 h 2182483"/>
              <a:gd name="T6" fmla="*/ 740434 w 1649084"/>
              <a:gd name="T7" fmla="*/ 2178170 h 2182483"/>
              <a:gd name="T8" fmla="*/ 300487 w 1649084"/>
              <a:gd name="T9" fmla="*/ 2178170 h 2182483"/>
              <a:gd name="T10" fmla="*/ 102080 w 1649084"/>
              <a:gd name="T11" fmla="*/ 2152291 h 2182483"/>
              <a:gd name="T12" fmla="*/ 15815 w 1649084"/>
              <a:gd name="T13" fmla="*/ 2048774 h 2182483"/>
              <a:gd name="T14" fmla="*/ 7189 w 1649084"/>
              <a:gd name="T15" fmla="*/ 1781355 h 2182483"/>
              <a:gd name="T16" fmla="*/ 15815 w 1649084"/>
              <a:gd name="T17" fmla="*/ 1410419 h 2182483"/>
              <a:gd name="T18" fmla="*/ 24442 w 1649084"/>
              <a:gd name="T19" fmla="*/ 1229264 h 2182483"/>
              <a:gd name="T20" fmla="*/ 67574 w 1649084"/>
              <a:gd name="T21" fmla="*/ 1134374 h 2182483"/>
              <a:gd name="T22" fmla="*/ 127959 w 1649084"/>
              <a:gd name="T23" fmla="*/ 1108495 h 2182483"/>
              <a:gd name="T24" fmla="*/ 188344 w 1649084"/>
              <a:gd name="T25" fmla="*/ 1108495 h 2182483"/>
              <a:gd name="T26" fmla="*/ 153838 w 1649084"/>
              <a:gd name="T27" fmla="*/ 1048110 h 2182483"/>
              <a:gd name="T28" fmla="*/ 153838 w 1649084"/>
              <a:gd name="T29" fmla="*/ 961846 h 2182483"/>
              <a:gd name="T30" fmla="*/ 257355 w 1649084"/>
              <a:gd name="T31" fmla="*/ 875581 h 2182483"/>
              <a:gd name="T32" fmla="*/ 438510 w 1649084"/>
              <a:gd name="T33" fmla="*/ 746185 h 2182483"/>
              <a:gd name="T34" fmla="*/ 611038 w 1649084"/>
              <a:gd name="T35" fmla="*/ 616789 h 2182483"/>
              <a:gd name="T36" fmla="*/ 654170 w 1649084"/>
              <a:gd name="T37" fmla="*/ 590910 h 2182483"/>
              <a:gd name="T38" fmla="*/ 593785 w 1649084"/>
              <a:gd name="T39" fmla="*/ 590910 h 2182483"/>
              <a:gd name="T40" fmla="*/ 378125 w 1649084"/>
              <a:gd name="T41" fmla="*/ 590910 h 2182483"/>
              <a:gd name="T42" fmla="*/ 240102 w 1649084"/>
              <a:gd name="T43" fmla="*/ 590910 h 2182483"/>
              <a:gd name="T44" fmla="*/ 153838 w 1649084"/>
              <a:gd name="T45" fmla="*/ 582283 h 2182483"/>
              <a:gd name="T46" fmla="*/ 119332 w 1649084"/>
              <a:gd name="T47" fmla="*/ 487393 h 2182483"/>
              <a:gd name="T48" fmla="*/ 119332 w 1649084"/>
              <a:gd name="T49" fmla="*/ 133710 h 2182483"/>
              <a:gd name="T50" fmla="*/ 145212 w 1649084"/>
              <a:gd name="T51" fmla="*/ 21566 h 2182483"/>
              <a:gd name="T52" fmla="*/ 222849 w 1649084"/>
              <a:gd name="T53" fmla="*/ 4313 h 2182483"/>
              <a:gd name="T54" fmla="*/ 378125 w 1649084"/>
              <a:gd name="T55" fmla="*/ 30193 h 2182483"/>
              <a:gd name="T56" fmla="*/ 869830 w 1649084"/>
              <a:gd name="T57" fmla="*/ 107830 h 2182483"/>
              <a:gd name="T58" fmla="*/ 1042359 w 1649084"/>
              <a:gd name="T59" fmla="*/ 150963 h 2182483"/>
              <a:gd name="T60" fmla="*/ 1068238 w 1649084"/>
              <a:gd name="T61" fmla="*/ 237227 h 2182483"/>
              <a:gd name="T62" fmla="*/ 1119997 w 1649084"/>
              <a:gd name="T63" fmla="*/ 194095 h 2182483"/>
              <a:gd name="T64" fmla="*/ 1214887 w 1649084"/>
              <a:gd name="T65" fmla="*/ 176842 h 2182483"/>
              <a:gd name="T66" fmla="*/ 1266646 w 1649084"/>
              <a:gd name="T67" fmla="*/ 194095 h 2182483"/>
              <a:gd name="T68" fmla="*/ 1283898 w 1649084"/>
              <a:gd name="T69" fmla="*/ 228600 h 2182483"/>
              <a:gd name="T70" fmla="*/ 0 w 1649084"/>
              <a:gd name="T71" fmla="*/ 0 h 2182483"/>
              <a:gd name="T72" fmla="*/ 1649084 w 1649084"/>
              <a:gd name="T73" fmla="*/ 2182483 h 2182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T70" t="T71" r="T72" b="T73"/>
            <a:pathLst>
              <a:path w="1649084" h="2182483">
                <a:moveTo>
                  <a:pt x="1646208" y="2117785"/>
                </a:moveTo>
                <a:cubicBezTo>
                  <a:pt x="1647646" y="2139351"/>
                  <a:pt x="1649084" y="2160918"/>
                  <a:pt x="1620329" y="2169544"/>
                </a:cubicBezTo>
                <a:cubicBezTo>
                  <a:pt x="1591574" y="2178170"/>
                  <a:pt x="1473680" y="2169544"/>
                  <a:pt x="1473680" y="2169544"/>
                </a:cubicBezTo>
                <a:lnTo>
                  <a:pt x="740434" y="2178170"/>
                </a:lnTo>
                <a:cubicBezTo>
                  <a:pt x="544902" y="2179608"/>
                  <a:pt x="406879" y="2182483"/>
                  <a:pt x="300487" y="2178170"/>
                </a:cubicBezTo>
                <a:cubicBezTo>
                  <a:pt x="194095" y="2173857"/>
                  <a:pt x="149525" y="2173857"/>
                  <a:pt x="102080" y="2152291"/>
                </a:cubicBezTo>
                <a:cubicBezTo>
                  <a:pt x="54635" y="2130725"/>
                  <a:pt x="31630" y="2110597"/>
                  <a:pt x="15815" y="2048774"/>
                </a:cubicBezTo>
                <a:cubicBezTo>
                  <a:pt x="0" y="1986951"/>
                  <a:pt x="7189" y="1887747"/>
                  <a:pt x="7189" y="1781355"/>
                </a:cubicBezTo>
                <a:cubicBezTo>
                  <a:pt x="7189" y="1674963"/>
                  <a:pt x="12940" y="1502434"/>
                  <a:pt x="15815" y="1410419"/>
                </a:cubicBezTo>
                <a:cubicBezTo>
                  <a:pt x="18690" y="1318404"/>
                  <a:pt x="15816" y="1275272"/>
                  <a:pt x="24442" y="1229264"/>
                </a:cubicBezTo>
                <a:cubicBezTo>
                  <a:pt x="33069" y="1183257"/>
                  <a:pt x="50321" y="1154502"/>
                  <a:pt x="67574" y="1134374"/>
                </a:cubicBezTo>
                <a:cubicBezTo>
                  <a:pt x="84827" y="1114246"/>
                  <a:pt x="107831" y="1112808"/>
                  <a:pt x="127959" y="1108495"/>
                </a:cubicBezTo>
                <a:cubicBezTo>
                  <a:pt x="148087" y="1104182"/>
                  <a:pt x="184031" y="1118559"/>
                  <a:pt x="188344" y="1108495"/>
                </a:cubicBezTo>
                <a:cubicBezTo>
                  <a:pt x="192657" y="1098431"/>
                  <a:pt x="159589" y="1072551"/>
                  <a:pt x="153838" y="1048110"/>
                </a:cubicBezTo>
                <a:cubicBezTo>
                  <a:pt x="148087" y="1023669"/>
                  <a:pt x="136585" y="990601"/>
                  <a:pt x="153838" y="961846"/>
                </a:cubicBezTo>
                <a:cubicBezTo>
                  <a:pt x="171091" y="933091"/>
                  <a:pt x="209910" y="911524"/>
                  <a:pt x="257355" y="875581"/>
                </a:cubicBezTo>
                <a:cubicBezTo>
                  <a:pt x="304800" y="839638"/>
                  <a:pt x="379563" y="789317"/>
                  <a:pt x="438510" y="746185"/>
                </a:cubicBezTo>
                <a:cubicBezTo>
                  <a:pt x="497457" y="703053"/>
                  <a:pt x="575095" y="642668"/>
                  <a:pt x="611038" y="616789"/>
                </a:cubicBezTo>
                <a:cubicBezTo>
                  <a:pt x="646981" y="590910"/>
                  <a:pt x="657045" y="595223"/>
                  <a:pt x="654170" y="590910"/>
                </a:cubicBezTo>
                <a:cubicBezTo>
                  <a:pt x="651295" y="586597"/>
                  <a:pt x="593785" y="590910"/>
                  <a:pt x="593785" y="590910"/>
                </a:cubicBezTo>
                <a:lnTo>
                  <a:pt x="378125" y="590910"/>
                </a:lnTo>
                <a:cubicBezTo>
                  <a:pt x="319178" y="590910"/>
                  <a:pt x="277483" y="592348"/>
                  <a:pt x="240102" y="590910"/>
                </a:cubicBezTo>
                <a:cubicBezTo>
                  <a:pt x="202721" y="589472"/>
                  <a:pt x="173966" y="599536"/>
                  <a:pt x="153838" y="582283"/>
                </a:cubicBezTo>
                <a:cubicBezTo>
                  <a:pt x="133710" y="565030"/>
                  <a:pt x="125083" y="562155"/>
                  <a:pt x="119332" y="487393"/>
                </a:cubicBezTo>
                <a:cubicBezTo>
                  <a:pt x="113581" y="412631"/>
                  <a:pt x="115019" y="211348"/>
                  <a:pt x="119332" y="133710"/>
                </a:cubicBezTo>
                <a:cubicBezTo>
                  <a:pt x="123645" y="56072"/>
                  <a:pt x="127959" y="43132"/>
                  <a:pt x="145212" y="21566"/>
                </a:cubicBezTo>
                <a:cubicBezTo>
                  <a:pt x="162465" y="0"/>
                  <a:pt x="184030" y="2875"/>
                  <a:pt x="222849" y="4313"/>
                </a:cubicBezTo>
                <a:cubicBezTo>
                  <a:pt x="261668" y="5751"/>
                  <a:pt x="378125" y="30193"/>
                  <a:pt x="378125" y="30193"/>
                </a:cubicBezTo>
                <a:lnTo>
                  <a:pt x="869830" y="107830"/>
                </a:lnTo>
                <a:cubicBezTo>
                  <a:pt x="980536" y="127958"/>
                  <a:pt x="1009291" y="129397"/>
                  <a:pt x="1042359" y="150963"/>
                </a:cubicBezTo>
                <a:cubicBezTo>
                  <a:pt x="1075427" y="172529"/>
                  <a:pt x="1055298" y="230038"/>
                  <a:pt x="1068238" y="237227"/>
                </a:cubicBezTo>
                <a:cubicBezTo>
                  <a:pt x="1081178" y="244416"/>
                  <a:pt x="1095556" y="204159"/>
                  <a:pt x="1119997" y="194095"/>
                </a:cubicBezTo>
                <a:cubicBezTo>
                  <a:pt x="1144438" y="184031"/>
                  <a:pt x="1190446" y="176842"/>
                  <a:pt x="1214887" y="176842"/>
                </a:cubicBezTo>
                <a:cubicBezTo>
                  <a:pt x="1239328" y="176842"/>
                  <a:pt x="1255144" y="185469"/>
                  <a:pt x="1266646" y="194095"/>
                </a:cubicBezTo>
                <a:cubicBezTo>
                  <a:pt x="1278148" y="202721"/>
                  <a:pt x="1281023" y="215660"/>
                  <a:pt x="1283898" y="228600"/>
                </a:cubicBezTo>
              </a:path>
            </a:pathLst>
          </a:custGeom>
          <a:noFill/>
          <a:ln w="1905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29" name="任意多边形 39"/>
          <p:cNvSpPr>
            <a:spLocks/>
          </p:cNvSpPr>
          <p:nvPr/>
        </p:nvSpPr>
        <p:spPr bwMode="auto">
          <a:xfrm>
            <a:off x="2733675" y="4554538"/>
            <a:ext cx="638175" cy="112712"/>
          </a:xfrm>
          <a:custGeom>
            <a:avLst/>
            <a:gdLst>
              <a:gd name="T0" fmla="*/ 0 w 638355"/>
              <a:gd name="T1" fmla="*/ 0 h 112144"/>
              <a:gd name="T2" fmla="*/ 638355 w 638355"/>
              <a:gd name="T3" fmla="*/ 112144 h 112144"/>
              <a:gd name="T4" fmla="*/ 0 w 638355"/>
              <a:gd name="T5" fmla="*/ 0 h 112144"/>
              <a:gd name="T6" fmla="*/ 638355 w 638355"/>
              <a:gd name="T7" fmla="*/ 112144 h 1121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638355" h="112144">
                <a:moveTo>
                  <a:pt x="0" y="0"/>
                </a:moveTo>
                <a:lnTo>
                  <a:pt x="638355" y="112144"/>
                </a:lnTo>
              </a:path>
            </a:pathLst>
          </a:custGeom>
          <a:noFill/>
          <a:ln w="1905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" name="任意多边形 41"/>
          <p:cNvSpPr>
            <a:spLocks/>
          </p:cNvSpPr>
          <p:nvPr/>
        </p:nvSpPr>
        <p:spPr bwMode="auto">
          <a:xfrm>
            <a:off x="3213100" y="3692525"/>
            <a:ext cx="406400" cy="344488"/>
          </a:xfrm>
          <a:custGeom>
            <a:avLst/>
            <a:gdLst>
              <a:gd name="T0" fmla="*/ 405442 w 405442"/>
              <a:gd name="T1" fmla="*/ 0 h 345057"/>
              <a:gd name="T2" fmla="*/ 0 w 405442"/>
              <a:gd name="T3" fmla="*/ 345057 h 345057"/>
              <a:gd name="T4" fmla="*/ 0 w 405442"/>
              <a:gd name="T5" fmla="*/ 0 h 345057"/>
              <a:gd name="T6" fmla="*/ 405442 w 405442"/>
              <a:gd name="T7" fmla="*/ 345057 h 34505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405442" h="345057">
                <a:moveTo>
                  <a:pt x="405442" y="0"/>
                </a:moveTo>
                <a:lnTo>
                  <a:pt x="0" y="345057"/>
                </a:lnTo>
              </a:path>
            </a:pathLst>
          </a:custGeom>
          <a:noFill/>
          <a:ln w="1905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31" name="Group 35"/>
          <p:cNvGrpSpPr>
            <a:grpSpLocks/>
          </p:cNvGrpSpPr>
          <p:nvPr/>
        </p:nvGrpSpPr>
        <p:grpSpPr bwMode="auto">
          <a:xfrm>
            <a:off x="4149725" y="4938713"/>
            <a:ext cx="103188" cy="492125"/>
            <a:chOff x="0" y="0"/>
            <a:chExt cx="103517" cy="491706"/>
          </a:xfrm>
        </p:grpSpPr>
        <p:sp>
          <p:nvSpPr>
            <p:cNvPr id="32" name="任意多边形 42"/>
            <p:cNvSpPr>
              <a:spLocks/>
            </p:cNvSpPr>
            <p:nvPr/>
          </p:nvSpPr>
          <p:spPr bwMode="auto">
            <a:xfrm>
              <a:off x="50962" y="0"/>
              <a:ext cx="52555" cy="406054"/>
            </a:xfrm>
            <a:custGeom>
              <a:avLst/>
              <a:gdLst>
                <a:gd name="T0" fmla="*/ 0 w 51759"/>
                <a:gd name="T1" fmla="*/ 0 h 405442"/>
                <a:gd name="T2" fmla="*/ 51759 w 51759"/>
                <a:gd name="T3" fmla="*/ 405442 h 405442"/>
                <a:gd name="T4" fmla="*/ 0 w 51759"/>
                <a:gd name="T5" fmla="*/ 0 h 405442"/>
                <a:gd name="T6" fmla="*/ 51759 w 51759"/>
                <a:gd name="T7" fmla="*/ 405442 h 405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51759" h="405442">
                  <a:moveTo>
                    <a:pt x="0" y="0"/>
                  </a:moveTo>
                  <a:lnTo>
                    <a:pt x="51759" y="405442"/>
                  </a:lnTo>
                </a:path>
              </a:pathLst>
            </a:custGeom>
            <a:noFill/>
            <a:ln w="19050" cmpd="sng">
              <a:solidFill>
                <a:schemeClr val="bg1">
                  <a:alpha val="75999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3" name="任意多边形 43"/>
            <p:cNvSpPr>
              <a:spLocks/>
            </p:cNvSpPr>
            <p:nvPr/>
          </p:nvSpPr>
          <p:spPr bwMode="auto">
            <a:xfrm>
              <a:off x="0" y="34895"/>
              <a:ext cx="68481" cy="456811"/>
            </a:xfrm>
            <a:custGeom>
              <a:avLst/>
              <a:gdLst>
                <a:gd name="T0" fmla="*/ 0 w 69011"/>
                <a:gd name="T1" fmla="*/ 0 h 457200"/>
                <a:gd name="T2" fmla="*/ 69011 w 69011"/>
                <a:gd name="T3" fmla="*/ 457200 h 457200"/>
                <a:gd name="T4" fmla="*/ 0 w 69011"/>
                <a:gd name="T5" fmla="*/ 0 h 457200"/>
                <a:gd name="T6" fmla="*/ 69011 w 69011"/>
                <a:gd name="T7" fmla="*/ 457200 h 457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69011" h="457200">
                  <a:moveTo>
                    <a:pt x="0" y="0"/>
                  </a:moveTo>
                  <a:lnTo>
                    <a:pt x="69011" y="457200"/>
                  </a:lnTo>
                </a:path>
              </a:pathLst>
            </a:custGeom>
            <a:noFill/>
            <a:ln w="19050" cmpd="sng">
              <a:solidFill>
                <a:schemeClr val="bg1">
                  <a:alpha val="75999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grpSp>
        <p:nvGrpSpPr>
          <p:cNvPr id="34" name="Group 38"/>
          <p:cNvGrpSpPr>
            <a:grpSpLocks/>
          </p:cNvGrpSpPr>
          <p:nvPr/>
        </p:nvGrpSpPr>
        <p:grpSpPr bwMode="auto">
          <a:xfrm>
            <a:off x="2702719" y="4605030"/>
            <a:ext cx="1522412" cy="949325"/>
            <a:chOff x="0" y="0"/>
            <a:chExt cx="1522563" cy="948906"/>
          </a:xfrm>
        </p:grpSpPr>
        <p:sp>
          <p:nvSpPr>
            <p:cNvPr id="35" name="任意多边形 44"/>
            <p:cNvSpPr>
              <a:spLocks/>
            </p:cNvSpPr>
            <p:nvPr/>
          </p:nvSpPr>
          <p:spPr bwMode="auto">
            <a:xfrm>
              <a:off x="160353" y="15868"/>
              <a:ext cx="508050" cy="82514"/>
            </a:xfrm>
            <a:custGeom>
              <a:avLst/>
              <a:gdLst>
                <a:gd name="T0" fmla="*/ 0 w 508959"/>
                <a:gd name="T1" fmla="*/ 0 h 86264"/>
                <a:gd name="T2" fmla="*/ 508959 w 508959"/>
                <a:gd name="T3" fmla="*/ 86264 h 86264"/>
                <a:gd name="T4" fmla="*/ 0 w 508959"/>
                <a:gd name="T5" fmla="*/ 0 h 86264"/>
                <a:gd name="T6" fmla="*/ 508959 w 508959"/>
                <a:gd name="T7" fmla="*/ 86264 h 86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508959" h="86264">
                  <a:moveTo>
                    <a:pt x="0" y="0"/>
                  </a:moveTo>
                  <a:lnTo>
                    <a:pt x="508959" y="86264"/>
                  </a:lnTo>
                </a:path>
              </a:pathLst>
            </a:custGeom>
            <a:noFill/>
            <a:ln w="19050" cmpd="sng">
              <a:solidFill>
                <a:schemeClr val="bg1">
                  <a:alpha val="75999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6" name="任意多边形 45"/>
            <p:cNvSpPr>
              <a:spLocks/>
            </p:cNvSpPr>
            <p:nvPr/>
          </p:nvSpPr>
          <p:spPr bwMode="auto">
            <a:xfrm>
              <a:off x="228623" y="939385"/>
              <a:ext cx="1293940" cy="0"/>
            </a:xfrm>
            <a:custGeom>
              <a:avLst/>
              <a:gdLst>
                <a:gd name="T0" fmla="*/ 0 w 1293962"/>
                <a:gd name="T1" fmla="*/ 1293962 w 1293962"/>
                <a:gd name="T2" fmla="*/ 0 w 1293962"/>
                <a:gd name="T3" fmla="*/ 1293962 w 129396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T2" t="0" r="T3" b="0"/>
              <a:pathLst>
                <a:path w="1293962">
                  <a:moveTo>
                    <a:pt x="0" y="0"/>
                  </a:moveTo>
                  <a:lnTo>
                    <a:pt x="1293962" y="0"/>
                  </a:lnTo>
                </a:path>
              </a:pathLst>
            </a:custGeom>
            <a:noFill/>
            <a:ln w="19050" cmpd="sng">
              <a:solidFill>
                <a:schemeClr val="bg1">
                  <a:alpha val="75999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7" name="任意多边形 46"/>
            <p:cNvSpPr>
              <a:spLocks/>
            </p:cNvSpPr>
            <p:nvPr/>
          </p:nvSpPr>
          <p:spPr bwMode="auto">
            <a:xfrm>
              <a:off x="0" y="0"/>
              <a:ext cx="254025" cy="948906"/>
            </a:xfrm>
            <a:custGeom>
              <a:avLst/>
              <a:gdLst>
                <a:gd name="T0" fmla="*/ 254480 w 254480"/>
                <a:gd name="T1" fmla="*/ 938842 h 948906"/>
                <a:gd name="T2" fmla="*/ 81952 w 254480"/>
                <a:gd name="T3" fmla="*/ 938842 h 948906"/>
                <a:gd name="T4" fmla="*/ 12940 w 254480"/>
                <a:gd name="T5" fmla="*/ 878457 h 948906"/>
                <a:gd name="T6" fmla="*/ 4314 w 254480"/>
                <a:gd name="T7" fmla="*/ 757688 h 948906"/>
                <a:gd name="T8" fmla="*/ 12940 w 254480"/>
                <a:gd name="T9" fmla="*/ 265982 h 948906"/>
                <a:gd name="T10" fmla="*/ 21567 w 254480"/>
                <a:gd name="T11" fmla="*/ 76201 h 948906"/>
                <a:gd name="T12" fmla="*/ 56072 w 254480"/>
                <a:gd name="T13" fmla="*/ 7189 h 948906"/>
                <a:gd name="T14" fmla="*/ 245853 w 254480"/>
                <a:gd name="T15" fmla="*/ 33069 h 948906"/>
                <a:gd name="T16" fmla="*/ 0 w 254480"/>
                <a:gd name="T17" fmla="*/ 0 h 948906"/>
                <a:gd name="T18" fmla="*/ 254480 w 254480"/>
                <a:gd name="T19" fmla="*/ 948906 h 948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54480" h="948906">
                  <a:moveTo>
                    <a:pt x="254480" y="938842"/>
                  </a:moveTo>
                  <a:cubicBezTo>
                    <a:pt x="188344" y="943874"/>
                    <a:pt x="122209" y="948906"/>
                    <a:pt x="81952" y="938842"/>
                  </a:cubicBezTo>
                  <a:cubicBezTo>
                    <a:pt x="41695" y="928778"/>
                    <a:pt x="25880" y="908649"/>
                    <a:pt x="12940" y="878457"/>
                  </a:cubicBezTo>
                  <a:cubicBezTo>
                    <a:pt x="0" y="848265"/>
                    <a:pt x="4314" y="859767"/>
                    <a:pt x="4314" y="757688"/>
                  </a:cubicBezTo>
                  <a:cubicBezTo>
                    <a:pt x="4314" y="655609"/>
                    <a:pt x="10065" y="379563"/>
                    <a:pt x="12940" y="265982"/>
                  </a:cubicBezTo>
                  <a:cubicBezTo>
                    <a:pt x="15815" y="152401"/>
                    <a:pt x="14378" y="119333"/>
                    <a:pt x="21567" y="76201"/>
                  </a:cubicBezTo>
                  <a:cubicBezTo>
                    <a:pt x="28756" y="33069"/>
                    <a:pt x="18691" y="14378"/>
                    <a:pt x="56072" y="7189"/>
                  </a:cubicBezTo>
                  <a:cubicBezTo>
                    <a:pt x="93453" y="0"/>
                    <a:pt x="169653" y="16534"/>
                    <a:pt x="245853" y="33069"/>
                  </a:cubicBezTo>
                </a:path>
              </a:pathLst>
            </a:custGeom>
            <a:noFill/>
            <a:ln w="19050" cmpd="sng">
              <a:solidFill>
                <a:schemeClr val="bg1">
                  <a:alpha val="75999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38" name="任意多边形 47"/>
          <p:cNvSpPr>
            <a:spLocks/>
          </p:cNvSpPr>
          <p:nvPr/>
        </p:nvSpPr>
        <p:spPr bwMode="auto">
          <a:xfrm>
            <a:off x="2744788" y="3890963"/>
            <a:ext cx="719137" cy="673100"/>
          </a:xfrm>
          <a:custGeom>
            <a:avLst/>
            <a:gdLst>
              <a:gd name="T0" fmla="*/ 54633 w 718867"/>
              <a:gd name="T1" fmla="*/ 672861 h 672861"/>
              <a:gd name="T2" fmla="*/ 2875 w 718867"/>
              <a:gd name="T3" fmla="*/ 586596 h 672861"/>
              <a:gd name="T4" fmla="*/ 37380 w 718867"/>
              <a:gd name="T5" fmla="*/ 508959 h 672861"/>
              <a:gd name="T6" fmla="*/ 166777 w 718867"/>
              <a:gd name="T7" fmla="*/ 414068 h 672861"/>
              <a:gd name="T8" fmla="*/ 718867 w 718867"/>
              <a:gd name="T9" fmla="*/ 0 h 672861"/>
              <a:gd name="T10" fmla="*/ 0 w 718867"/>
              <a:gd name="T11" fmla="*/ 0 h 672861"/>
              <a:gd name="T12" fmla="*/ 718867 w 718867"/>
              <a:gd name="T13" fmla="*/ 672861 h 672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718867" h="672861">
                <a:moveTo>
                  <a:pt x="54633" y="672861"/>
                </a:moveTo>
                <a:cubicBezTo>
                  <a:pt x="30191" y="643387"/>
                  <a:pt x="5750" y="613913"/>
                  <a:pt x="2875" y="586596"/>
                </a:cubicBezTo>
                <a:cubicBezTo>
                  <a:pt x="0" y="559279"/>
                  <a:pt x="10063" y="537714"/>
                  <a:pt x="37380" y="508959"/>
                </a:cubicBezTo>
                <a:cubicBezTo>
                  <a:pt x="64697" y="480204"/>
                  <a:pt x="166777" y="414068"/>
                  <a:pt x="166777" y="414068"/>
                </a:cubicBezTo>
                <a:lnTo>
                  <a:pt x="718867" y="0"/>
                </a:lnTo>
              </a:path>
            </a:pathLst>
          </a:custGeom>
          <a:noFill/>
          <a:ln w="1905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9" name="任意多边形 48"/>
          <p:cNvSpPr>
            <a:spLocks/>
          </p:cNvSpPr>
          <p:nvPr/>
        </p:nvSpPr>
        <p:spPr bwMode="auto">
          <a:xfrm>
            <a:off x="3584575" y="3690938"/>
            <a:ext cx="215900" cy="96837"/>
          </a:xfrm>
          <a:custGeom>
            <a:avLst/>
            <a:gdLst>
              <a:gd name="T0" fmla="*/ 0 w 215660"/>
              <a:gd name="T1" fmla="*/ 96328 h 96328"/>
              <a:gd name="T2" fmla="*/ 103517 w 215660"/>
              <a:gd name="T3" fmla="*/ 18690 h 96328"/>
              <a:gd name="T4" fmla="*/ 138023 w 215660"/>
              <a:gd name="T5" fmla="*/ 1438 h 96328"/>
              <a:gd name="T6" fmla="*/ 198408 w 215660"/>
              <a:gd name="T7" fmla="*/ 10064 h 96328"/>
              <a:gd name="T8" fmla="*/ 215660 w 215660"/>
              <a:gd name="T9" fmla="*/ 27317 h 96328"/>
              <a:gd name="T10" fmla="*/ 0 w 215660"/>
              <a:gd name="T11" fmla="*/ 0 h 96328"/>
              <a:gd name="T12" fmla="*/ 215660 w 215660"/>
              <a:gd name="T13" fmla="*/ 96328 h 96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5660" h="96328">
                <a:moveTo>
                  <a:pt x="0" y="96328"/>
                </a:moveTo>
                <a:cubicBezTo>
                  <a:pt x="40256" y="65416"/>
                  <a:pt x="80513" y="34505"/>
                  <a:pt x="103517" y="18690"/>
                </a:cubicBezTo>
                <a:cubicBezTo>
                  <a:pt x="126521" y="2875"/>
                  <a:pt x="122208" y="2876"/>
                  <a:pt x="138023" y="1438"/>
                </a:cubicBezTo>
                <a:cubicBezTo>
                  <a:pt x="153838" y="0"/>
                  <a:pt x="185469" y="5751"/>
                  <a:pt x="198408" y="10064"/>
                </a:cubicBezTo>
                <a:cubicBezTo>
                  <a:pt x="211347" y="14377"/>
                  <a:pt x="213503" y="20847"/>
                  <a:pt x="215660" y="27317"/>
                </a:cubicBezTo>
              </a:path>
            </a:pathLst>
          </a:custGeom>
          <a:noFill/>
          <a:ln w="1905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0" name="任意多边形 49"/>
          <p:cNvSpPr>
            <a:spLocks/>
          </p:cNvSpPr>
          <p:nvPr/>
        </p:nvSpPr>
        <p:spPr bwMode="auto">
          <a:xfrm>
            <a:off x="2851150" y="4002088"/>
            <a:ext cx="388938" cy="0"/>
          </a:xfrm>
          <a:custGeom>
            <a:avLst/>
            <a:gdLst>
              <a:gd name="T0" fmla="*/ 388188 w 388188"/>
              <a:gd name="T1" fmla="*/ 0 w 388188"/>
              <a:gd name="T2" fmla="*/ 0 w 388188"/>
              <a:gd name="T3" fmla="*/ 388188 w 388188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T2" t="0" r="T3" b="0"/>
            <a:pathLst>
              <a:path w="388188">
                <a:moveTo>
                  <a:pt x="388188" y="0"/>
                </a:moveTo>
                <a:lnTo>
                  <a:pt x="0" y="0"/>
                </a:lnTo>
              </a:path>
            </a:pathLst>
          </a:custGeom>
          <a:noFill/>
          <a:ln w="1270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1" name="任意多边形 50"/>
          <p:cNvSpPr>
            <a:spLocks/>
          </p:cNvSpPr>
          <p:nvPr/>
        </p:nvSpPr>
        <p:spPr bwMode="auto">
          <a:xfrm>
            <a:off x="2886075" y="3502025"/>
            <a:ext cx="603250" cy="95250"/>
          </a:xfrm>
          <a:custGeom>
            <a:avLst/>
            <a:gdLst>
              <a:gd name="T0" fmla="*/ 0 w 603849"/>
              <a:gd name="T1" fmla="*/ 0 h 94890"/>
              <a:gd name="T2" fmla="*/ 603849 w 603849"/>
              <a:gd name="T3" fmla="*/ 94890 h 94890"/>
              <a:gd name="T4" fmla="*/ 0 w 603849"/>
              <a:gd name="T5" fmla="*/ 0 h 94890"/>
              <a:gd name="T6" fmla="*/ 603849 w 603849"/>
              <a:gd name="T7" fmla="*/ 94890 h 9489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603849" h="94890">
                <a:moveTo>
                  <a:pt x="0" y="0"/>
                </a:moveTo>
                <a:lnTo>
                  <a:pt x="603849" y="94890"/>
                </a:lnTo>
              </a:path>
            </a:pathLst>
          </a:custGeom>
          <a:noFill/>
          <a:ln w="1270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2" name="任意多边形 52"/>
          <p:cNvSpPr>
            <a:spLocks/>
          </p:cNvSpPr>
          <p:nvPr/>
        </p:nvSpPr>
        <p:spPr bwMode="auto">
          <a:xfrm>
            <a:off x="2740025" y="3487738"/>
            <a:ext cx="180975" cy="517525"/>
          </a:xfrm>
          <a:custGeom>
            <a:avLst/>
            <a:gdLst>
              <a:gd name="T0" fmla="*/ 162464 w 179717"/>
              <a:gd name="T1" fmla="*/ 23003 h 517585"/>
              <a:gd name="T2" fmla="*/ 50321 w 179717"/>
              <a:gd name="T3" fmla="*/ 5750 h 517585"/>
              <a:gd name="T4" fmla="*/ 15815 w 179717"/>
              <a:gd name="T5" fmla="*/ 14377 h 517585"/>
              <a:gd name="T6" fmla="*/ 7189 w 179717"/>
              <a:gd name="T7" fmla="*/ 92014 h 517585"/>
              <a:gd name="T8" fmla="*/ 7189 w 179717"/>
              <a:gd name="T9" fmla="*/ 402565 h 517585"/>
              <a:gd name="T10" fmla="*/ 50321 w 179717"/>
              <a:gd name="T11" fmla="*/ 497456 h 517585"/>
              <a:gd name="T12" fmla="*/ 93453 w 179717"/>
              <a:gd name="T13" fmla="*/ 514709 h 517585"/>
              <a:gd name="T14" fmla="*/ 179717 w 179717"/>
              <a:gd name="T15" fmla="*/ 514709 h 517585"/>
              <a:gd name="T16" fmla="*/ 0 w 179717"/>
              <a:gd name="T17" fmla="*/ 0 h 517585"/>
              <a:gd name="T18" fmla="*/ 179717 w 179717"/>
              <a:gd name="T19" fmla="*/ 517585 h 517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179717" h="517585">
                <a:moveTo>
                  <a:pt x="162464" y="23003"/>
                </a:moveTo>
                <a:cubicBezTo>
                  <a:pt x="118613" y="15095"/>
                  <a:pt x="74762" y="7188"/>
                  <a:pt x="50321" y="5750"/>
                </a:cubicBezTo>
                <a:cubicBezTo>
                  <a:pt x="25880" y="4312"/>
                  <a:pt x="23004" y="0"/>
                  <a:pt x="15815" y="14377"/>
                </a:cubicBezTo>
                <a:cubicBezTo>
                  <a:pt x="8626" y="28754"/>
                  <a:pt x="8627" y="27316"/>
                  <a:pt x="7189" y="92014"/>
                </a:cubicBezTo>
                <a:cubicBezTo>
                  <a:pt x="5751" y="156712"/>
                  <a:pt x="0" y="334991"/>
                  <a:pt x="7189" y="402565"/>
                </a:cubicBezTo>
                <a:cubicBezTo>
                  <a:pt x="14378" y="470139"/>
                  <a:pt x="35944" y="478765"/>
                  <a:pt x="50321" y="497456"/>
                </a:cubicBezTo>
                <a:cubicBezTo>
                  <a:pt x="64698" y="516147"/>
                  <a:pt x="71887" y="511834"/>
                  <a:pt x="93453" y="514709"/>
                </a:cubicBezTo>
                <a:cubicBezTo>
                  <a:pt x="115019" y="517585"/>
                  <a:pt x="147368" y="516147"/>
                  <a:pt x="179717" y="514709"/>
                </a:cubicBezTo>
              </a:path>
            </a:pathLst>
          </a:custGeom>
          <a:noFill/>
          <a:ln w="1270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3" name="任意多边形 53"/>
          <p:cNvSpPr>
            <a:spLocks/>
          </p:cNvSpPr>
          <p:nvPr/>
        </p:nvSpPr>
        <p:spPr bwMode="auto">
          <a:xfrm>
            <a:off x="3429000" y="3589338"/>
            <a:ext cx="169863" cy="128587"/>
          </a:xfrm>
          <a:custGeom>
            <a:avLst/>
            <a:gdLst>
              <a:gd name="T0" fmla="*/ 0 w 169653"/>
              <a:gd name="T1" fmla="*/ 0 h 129396"/>
              <a:gd name="T2" fmla="*/ 129397 w 169653"/>
              <a:gd name="T3" fmla="*/ 25879 h 129396"/>
              <a:gd name="T4" fmla="*/ 163902 w 169653"/>
              <a:gd name="T5" fmla="*/ 86264 h 129396"/>
              <a:gd name="T6" fmla="*/ 163902 w 169653"/>
              <a:gd name="T7" fmla="*/ 129396 h 129396"/>
              <a:gd name="T8" fmla="*/ 0 w 169653"/>
              <a:gd name="T9" fmla="*/ 0 h 129396"/>
              <a:gd name="T10" fmla="*/ 169653 w 169653"/>
              <a:gd name="T11" fmla="*/ 129396 h 129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169653" h="129396">
                <a:moveTo>
                  <a:pt x="0" y="0"/>
                </a:moveTo>
                <a:cubicBezTo>
                  <a:pt x="51040" y="5751"/>
                  <a:pt x="102080" y="11502"/>
                  <a:pt x="129397" y="25879"/>
                </a:cubicBezTo>
                <a:cubicBezTo>
                  <a:pt x="156714" y="40256"/>
                  <a:pt x="158151" y="69011"/>
                  <a:pt x="163902" y="86264"/>
                </a:cubicBezTo>
                <a:cubicBezTo>
                  <a:pt x="169653" y="103517"/>
                  <a:pt x="166777" y="116456"/>
                  <a:pt x="163902" y="129396"/>
                </a:cubicBezTo>
              </a:path>
            </a:pathLst>
          </a:custGeom>
          <a:noFill/>
          <a:ln w="12700" cmpd="sng">
            <a:solidFill>
              <a:schemeClr val="bg1">
                <a:alpha val="75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4" name="任意多边形 54"/>
          <p:cNvSpPr>
            <a:spLocks/>
          </p:cNvSpPr>
          <p:nvPr/>
        </p:nvSpPr>
        <p:spPr bwMode="auto">
          <a:xfrm>
            <a:off x="2763838" y="4813300"/>
            <a:ext cx="1320800" cy="665163"/>
          </a:xfrm>
          <a:custGeom>
            <a:avLst/>
            <a:gdLst>
              <a:gd name="T0" fmla="*/ 517585 w 1319842"/>
              <a:gd name="T1" fmla="*/ 0 h 664234"/>
              <a:gd name="T2" fmla="*/ 0 w 1319842"/>
              <a:gd name="T3" fmla="*/ 258792 h 664234"/>
              <a:gd name="T4" fmla="*/ 586596 w 1319842"/>
              <a:gd name="T5" fmla="*/ 664234 h 664234"/>
              <a:gd name="T6" fmla="*/ 526211 w 1319842"/>
              <a:gd name="T7" fmla="*/ 422694 h 664234"/>
              <a:gd name="T8" fmla="*/ 1319842 w 1319842"/>
              <a:gd name="T9" fmla="*/ 508958 h 664234"/>
              <a:gd name="T10" fmla="*/ 1319842 w 1319842"/>
              <a:gd name="T11" fmla="*/ 319177 h 664234"/>
              <a:gd name="T12" fmla="*/ 491706 w 1319842"/>
              <a:gd name="T13" fmla="*/ 207034 h 664234"/>
              <a:gd name="T14" fmla="*/ 552091 w 1319842"/>
              <a:gd name="T15" fmla="*/ 112143 h 664234"/>
              <a:gd name="T16" fmla="*/ 517585 w 1319842"/>
              <a:gd name="T17" fmla="*/ 0 h 664234"/>
              <a:gd name="T18" fmla="*/ 0 w 1319842"/>
              <a:gd name="T19" fmla="*/ 0 h 664234"/>
              <a:gd name="T20" fmla="*/ 1319842 w 1319842"/>
              <a:gd name="T21" fmla="*/ 664234 h 664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T18" t="T19" r="T20" b="T21"/>
            <a:pathLst>
              <a:path w="1319842" h="664234">
                <a:moveTo>
                  <a:pt x="517585" y="0"/>
                </a:moveTo>
                <a:lnTo>
                  <a:pt x="0" y="258792"/>
                </a:lnTo>
                <a:lnTo>
                  <a:pt x="586596" y="664234"/>
                </a:lnTo>
                <a:lnTo>
                  <a:pt x="526211" y="422694"/>
                </a:lnTo>
                <a:lnTo>
                  <a:pt x="1319842" y="508958"/>
                </a:lnTo>
                <a:lnTo>
                  <a:pt x="1319842" y="319177"/>
                </a:lnTo>
                <a:lnTo>
                  <a:pt x="491706" y="207034"/>
                </a:lnTo>
                <a:lnTo>
                  <a:pt x="552091" y="112143"/>
                </a:lnTo>
                <a:lnTo>
                  <a:pt x="517585" y="0"/>
                </a:lnTo>
                <a:close/>
              </a:path>
            </a:pathLst>
          </a:cu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5" name="任意多边形 56"/>
          <p:cNvSpPr>
            <a:spLocks/>
          </p:cNvSpPr>
          <p:nvPr/>
        </p:nvSpPr>
        <p:spPr bwMode="auto">
          <a:xfrm>
            <a:off x="2828925" y="3589338"/>
            <a:ext cx="708025" cy="361950"/>
          </a:xfrm>
          <a:custGeom>
            <a:avLst/>
            <a:gdLst>
              <a:gd name="T0" fmla="*/ 336430 w 707366"/>
              <a:gd name="T1" fmla="*/ 362309 h 362309"/>
              <a:gd name="T2" fmla="*/ 0 w 707366"/>
              <a:gd name="T3" fmla="*/ 155275 h 362309"/>
              <a:gd name="T4" fmla="*/ 327804 w 707366"/>
              <a:gd name="T5" fmla="*/ 0 h 362309"/>
              <a:gd name="T6" fmla="*/ 301925 w 707366"/>
              <a:gd name="T7" fmla="*/ 120769 h 362309"/>
              <a:gd name="T8" fmla="*/ 707366 w 707366"/>
              <a:gd name="T9" fmla="*/ 163902 h 362309"/>
              <a:gd name="T10" fmla="*/ 595223 w 707366"/>
              <a:gd name="T11" fmla="*/ 258792 h 362309"/>
              <a:gd name="T12" fmla="*/ 293298 w 707366"/>
              <a:gd name="T13" fmla="*/ 224286 h 362309"/>
              <a:gd name="T14" fmla="*/ 336430 w 707366"/>
              <a:gd name="T15" fmla="*/ 362309 h 362309"/>
              <a:gd name="T16" fmla="*/ 0 w 707366"/>
              <a:gd name="T17" fmla="*/ 0 h 362309"/>
              <a:gd name="T18" fmla="*/ 707366 w 707366"/>
              <a:gd name="T19" fmla="*/ 362309 h 362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707366" h="362309">
                <a:moveTo>
                  <a:pt x="336430" y="362309"/>
                </a:moveTo>
                <a:lnTo>
                  <a:pt x="0" y="155275"/>
                </a:lnTo>
                <a:lnTo>
                  <a:pt x="327804" y="0"/>
                </a:lnTo>
                <a:lnTo>
                  <a:pt x="301925" y="120769"/>
                </a:lnTo>
                <a:lnTo>
                  <a:pt x="707366" y="163902"/>
                </a:lnTo>
                <a:lnTo>
                  <a:pt x="595223" y="258792"/>
                </a:lnTo>
                <a:lnTo>
                  <a:pt x="293298" y="224286"/>
                </a:lnTo>
                <a:lnTo>
                  <a:pt x="336430" y="36230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6" name="任意多边形 63"/>
          <p:cNvSpPr>
            <a:spLocks/>
          </p:cNvSpPr>
          <p:nvPr/>
        </p:nvSpPr>
        <p:spPr bwMode="auto">
          <a:xfrm>
            <a:off x="3732213" y="1958975"/>
            <a:ext cx="1679575" cy="1620838"/>
          </a:xfrm>
          <a:custGeom>
            <a:avLst/>
            <a:gdLst>
              <a:gd name="T0" fmla="*/ 546340 w 1679276"/>
              <a:gd name="T1" fmla="*/ 1620328 h 1620328"/>
              <a:gd name="T2" fmla="*/ 140898 w 1679276"/>
              <a:gd name="T3" fmla="*/ 1421921 h 1620328"/>
              <a:gd name="T4" fmla="*/ 20128 w 1679276"/>
              <a:gd name="T5" fmla="*/ 1335657 h 1620328"/>
              <a:gd name="T6" fmla="*/ 20128 w 1679276"/>
              <a:gd name="T7" fmla="*/ 1223513 h 1620328"/>
              <a:gd name="T8" fmla="*/ 63261 w 1679276"/>
              <a:gd name="T9" fmla="*/ 938841 h 1620328"/>
              <a:gd name="T10" fmla="*/ 201283 w 1679276"/>
              <a:gd name="T11" fmla="*/ 179717 h 1620328"/>
              <a:gd name="T12" fmla="*/ 278921 w 1679276"/>
              <a:gd name="T13" fmla="*/ 24441 h 1620328"/>
              <a:gd name="T14" fmla="*/ 391064 w 1679276"/>
              <a:gd name="T15" fmla="*/ 33068 h 1620328"/>
              <a:gd name="T16" fmla="*/ 580845 w 1679276"/>
              <a:gd name="T17" fmla="*/ 196970 h 1620328"/>
              <a:gd name="T18" fmla="*/ 1374476 w 1679276"/>
              <a:gd name="T19" fmla="*/ 878457 h 1620328"/>
              <a:gd name="T20" fmla="*/ 1633268 w 1679276"/>
              <a:gd name="T21" fmla="*/ 1102743 h 1620328"/>
              <a:gd name="T22" fmla="*/ 1650521 w 1679276"/>
              <a:gd name="T23" fmla="*/ 1223513 h 1620328"/>
              <a:gd name="T24" fmla="*/ 1633268 w 1679276"/>
              <a:gd name="T25" fmla="*/ 1309777 h 1620328"/>
              <a:gd name="T26" fmla="*/ 0 w 1679276"/>
              <a:gd name="T27" fmla="*/ 0 h 1620328"/>
              <a:gd name="T28" fmla="*/ 1679276 w 1679276"/>
              <a:gd name="T29" fmla="*/ 1620328 h 1620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T26" t="T27" r="T28" b="T29"/>
            <a:pathLst>
              <a:path w="1679276" h="1620328">
                <a:moveTo>
                  <a:pt x="546340" y="1620328"/>
                </a:moveTo>
                <a:cubicBezTo>
                  <a:pt x="387470" y="1544847"/>
                  <a:pt x="228600" y="1469366"/>
                  <a:pt x="140898" y="1421921"/>
                </a:cubicBezTo>
                <a:cubicBezTo>
                  <a:pt x="53196" y="1374476"/>
                  <a:pt x="40256" y="1368725"/>
                  <a:pt x="20128" y="1335657"/>
                </a:cubicBezTo>
                <a:cubicBezTo>
                  <a:pt x="0" y="1302589"/>
                  <a:pt x="12939" y="1289649"/>
                  <a:pt x="20128" y="1223513"/>
                </a:cubicBezTo>
                <a:cubicBezTo>
                  <a:pt x="27317" y="1157377"/>
                  <a:pt x="33069" y="1112807"/>
                  <a:pt x="63261" y="938841"/>
                </a:cubicBezTo>
                <a:cubicBezTo>
                  <a:pt x="93454" y="764875"/>
                  <a:pt x="165340" y="332117"/>
                  <a:pt x="201283" y="179717"/>
                </a:cubicBezTo>
                <a:cubicBezTo>
                  <a:pt x="237226" y="27317"/>
                  <a:pt x="247291" y="48883"/>
                  <a:pt x="278921" y="24441"/>
                </a:cubicBezTo>
                <a:cubicBezTo>
                  <a:pt x="310551" y="0"/>
                  <a:pt x="340743" y="4313"/>
                  <a:pt x="391064" y="33068"/>
                </a:cubicBezTo>
                <a:cubicBezTo>
                  <a:pt x="441385" y="61823"/>
                  <a:pt x="580845" y="196970"/>
                  <a:pt x="580845" y="196970"/>
                </a:cubicBezTo>
                <a:lnTo>
                  <a:pt x="1374476" y="878457"/>
                </a:lnTo>
                <a:cubicBezTo>
                  <a:pt x="1549880" y="1029419"/>
                  <a:pt x="1587261" y="1045234"/>
                  <a:pt x="1633268" y="1102743"/>
                </a:cubicBezTo>
                <a:cubicBezTo>
                  <a:pt x="1679276" y="1160252"/>
                  <a:pt x="1650521" y="1189007"/>
                  <a:pt x="1650521" y="1223513"/>
                </a:cubicBezTo>
                <a:cubicBezTo>
                  <a:pt x="1650521" y="1258019"/>
                  <a:pt x="1641894" y="1283898"/>
                  <a:pt x="1633268" y="1309777"/>
                </a:cubicBezTo>
              </a:path>
            </a:pathLst>
          </a:custGeom>
          <a:noFill/>
          <a:ln w="25400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7" name="TextBox 68"/>
          <p:cNvSpPr txBox="1">
            <a:spLocks noChangeArrowheads="1"/>
          </p:cNvSpPr>
          <p:nvPr/>
        </p:nvSpPr>
        <p:spPr bwMode="auto">
          <a:xfrm>
            <a:off x="6373813" y="4943475"/>
            <a:ext cx="219868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800">
                <a:latin typeface="微软雅黑" panose="020B0503020204020204" pitchFamily="34" charset="-122"/>
                <a:ea typeface="微软雅黑" panose="020B0503020204020204" pitchFamily="34" charset="-122"/>
              </a:rPr>
              <a:t>向右走？</a:t>
            </a:r>
          </a:p>
        </p:txBody>
      </p:sp>
      <p:sp>
        <p:nvSpPr>
          <p:cNvPr id="48" name="任意多边形 3"/>
          <p:cNvSpPr>
            <a:spLocks/>
          </p:cNvSpPr>
          <p:nvPr/>
        </p:nvSpPr>
        <p:spPr bwMode="auto">
          <a:xfrm>
            <a:off x="3997325" y="4926013"/>
            <a:ext cx="303213" cy="1966912"/>
          </a:xfrm>
          <a:custGeom>
            <a:avLst/>
            <a:gdLst>
              <a:gd name="T0" fmla="*/ 301924 w 301924"/>
              <a:gd name="T1" fmla="*/ 0 h 1966823"/>
              <a:gd name="T2" fmla="*/ 0 w 301924"/>
              <a:gd name="T3" fmla="*/ 1966823 h 1966823"/>
              <a:gd name="T4" fmla="*/ 0 w 301924"/>
              <a:gd name="T5" fmla="*/ 0 h 1966823"/>
              <a:gd name="T6" fmla="*/ 301924 w 301924"/>
              <a:gd name="T7" fmla="*/ 1966823 h 196682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301924" h="1966823">
                <a:moveTo>
                  <a:pt x="301924" y="0"/>
                </a:moveTo>
                <a:lnTo>
                  <a:pt x="0" y="1966823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49" name="任意多边形 4"/>
          <p:cNvSpPr>
            <a:spLocks/>
          </p:cNvSpPr>
          <p:nvPr/>
        </p:nvSpPr>
        <p:spPr bwMode="auto">
          <a:xfrm>
            <a:off x="4165600" y="4916488"/>
            <a:ext cx="303213" cy="1958975"/>
          </a:xfrm>
          <a:custGeom>
            <a:avLst/>
            <a:gdLst>
              <a:gd name="T0" fmla="*/ 301924 w 301924"/>
              <a:gd name="T1" fmla="*/ 0 h 1958197"/>
              <a:gd name="T2" fmla="*/ 0 w 301924"/>
              <a:gd name="T3" fmla="*/ 1958197 h 1958197"/>
              <a:gd name="T4" fmla="*/ 0 w 301924"/>
              <a:gd name="T5" fmla="*/ 0 h 1958197"/>
              <a:gd name="T6" fmla="*/ 301924 w 301924"/>
              <a:gd name="T7" fmla="*/ 1958197 h 195819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T4" t="T5" r="T6" b="T7"/>
            <a:pathLst>
              <a:path w="301924" h="1958197">
                <a:moveTo>
                  <a:pt x="301924" y="0"/>
                </a:moveTo>
                <a:lnTo>
                  <a:pt x="0" y="1958197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50" name="Group 29"/>
          <p:cNvGrpSpPr>
            <a:grpSpLocks/>
          </p:cNvGrpSpPr>
          <p:nvPr/>
        </p:nvGrpSpPr>
        <p:grpSpPr bwMode="auto">
          <a:xfrm>
            <a:off x="3368675" y="5624513"/>
            <a:ext cx="327025" cy="1258887"/>
            <a:chOff x="0" y="0"/>
            <a:chExt cx="327804" cy="1259456"/>
          </a:xfrm>
        </p:grpSpPr>
        <p:sp>
          <p:nvSpPr>
            <p:cNvPr id="51" name="任意多边形 36"/>
            <p:cNvSpPr>
              <a:spLocks/>
            </p:cNvSpPr>
            <p:nvPr/>
          </p:nvSpPr>
          <p:spPr bwMode="auto">
            <a:xfrm>
              <a:off x="0" y="0"/>
              <a:ext cx="216414" cy="1241986"/>
            </a:xfrm>
            <a:custGeom>
              <a:avLst/>
              <a:gdLst>
                <a:gd name="T0" fmla="*/ 0 w 215660"/>
                <a:gd name="T1" fmla="*/ 0 h 1242203"/>
                <a:gd name="T2" fmla="*/ 215660 w 215660"/>
                <a:gd name="T3" fmla="*/ 1242203 h 1242203"/>
                <a:gd name="T4" fmla="*/ 0 w 215660"/>
                <a:gd name="T5" fmla="*/ 0 h 1242203"/>
                <a:gd name="T6" fmla="*/ 215660 w 215660"/>
                <a:gd name="T7" fmla="*/ 1242203 h 1242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215660" h="1242203">
                  <a:moveTo>
                    <a:pt x="0" y="0"/>
                  </a:moveTo>
                  <a:lnTo>
                    <a:pt x="215660" y="1242203"/>
                  </a:lnTo>
                </a:path>
              </a:pathLst>
            </a:custGeom>
            <a:noFill/>
            <a:ln w="19050" cmpd="sng">
              <a:solidFill>
                <a:schemeClr val="bg1">
                  <a:alpha val="75999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52" name="任意多边形 37"/>
            <p:cNvSpPr>
              <a:spLocks/>
            </p:cNvSpPr>
            <p:nvPr/>
          </p:nvSpPr>
          <p:spPr bwMode="auto">
            <a:xfrm>
              <a:off x="120937" y="0"/>
              <a:ext cx="206867" cy="1259456"/>
            </a:xfrm>
            <a:custGeom>
              <a:avLst/>
              <a:gdLst>
                <a:gd name="T0" fmla="*/ 0 w 207034"/>
                <a:gd name="T1" fmla="*/ 0 h 1259456"/>
                <a:gd name="T2" fmla="*/ 207034 w 207034"/>
                <a:gd name="T3" fmla="*/ 1259456 h 1259456"/>
                <a:gd name="T4" fmla="*/ 0 w 207034"/>
                <a:gd name="T5" fmla="*/ 0 h 1259456"/>
                <a:gd name="T6" fmla="*/ 207034 w 207034"/>
                <a:gd name="T7" fmla="*/ 1259456 h 1259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T4" t="T5" r="T6" b="T7"/>
              <a:pathLst>
                <a:path w="207034" h="1259456">
                  <a:moveTo>
                    <a:pt x="0" y="0"/>
                  </a:moveTo>
                  <a:lnTo>
                    <a:pt x="207034" y="1259456"/>
                  </a:lnTo>
                </a:path>
              </a:pathLst>
            </a:custGeom>
            <a:noFill/>
            <a:ln w="19050" cmpd="sng">
              <a:solidFill>
                <a:schemeClr val="bg1">
                  <a:alpha val="75999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53" name="TextBox 67"/>
          <p:cNvSpPr txBox="1">
            <a:spLocks noChangeArrowheads="1"/>
          </p:cNvSpPr>
          <p:nvPr/>
        </p:nvSpPr>
        <p:spPr bwMode="auto">
          <a:xfrm>
            <a:off x="612775" y="476250"/>
            <a:ext cx="27146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4800">
                <a:latin typeface="微软雅黑" panose="020B0503020204020204" pitchFamily="34" charset="-122"/>
                <a:ea typeface="微软雅黑" panose="020B0503020204020204" pitchFamily="34" charset="-122"/>
              </a:rPr>
              <a:t>向左走？</a:t>
            </a:r>
          </a:p>
        </p:txBody>
      </p:sp>
      <p:sp>
        <p:nvSpPr>
          <p:cNvPr id="54" name="TextBox 69"/>
          <p:cNvSpPr txBox="1">
            <a:spLocks noChangeArrowheads="1"/>
          </p:cNvSpPr>
          <p:nvPr/>
        </p:nvSpPr>
        <p:spPr bwMode="auto">
          <a:xfrm>
            <a:off x="571500" y="177800"/>
            <a:ext cx="3500438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6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好</a:t>
            </a:r>
            <a:r>
              <a:rPr lang="zh-CN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的班集体</a:t>
            </a:r>
            <a:endParaRPr lang="zh-CN" altLang="zh-CN" sz="18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" name="TextBox 70"/>
          <p:cNvSpPr txBox="1">
            <a:spLocks noChangeArrowheads="1"/>
          </p:cNvSpPr>
          <p:nvPr/>
        </p:nvSpPr>
        <p:spPr bwMode="auto">
          <a:xfrm>
            <a:off x="4572000" y="5086350"/>
            <a:ext cx="54292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bg1"/>
                </a:solidFill>
                <a:latin typeface="Garamond" panose="02020404030301010803" pitchFamily="18" charset="0"/>
                <a:ea typeface="휴먼편지체" charset="0"/>
                <a:cs typeface="휴먼편지체" charset="0"/>
                <a:sym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zh-CN" sz="6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zh-CN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一步该怎么走？</a:t>
            </a:r>
          </a:p>
        </p:txBody>
      </p:sp>
    </p:spTree>
    <p:extLst>
      <p:ext uri="{BB962C8B-B14F-4D97-AF65-F5344CB8AC3E}">
        <p14:creationId xmlns:p14="http://schemas.microsoft.com/office/powerpoint/2010/main" val="140155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5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95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960"/>
                            </p:stCondLst>
                            <p:childTnLst>
                              <p:par>
                                <p:cTn id="6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96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97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970"/>
                            </p:stCondLst>
                            <p:childTnLst>
                              <p:par>
                                <p:cTn id="1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47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87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3" grpId="0" animBg="1"/>
      <p:bldP spid="14" grpId="0" animBg="1"/>
      <p:bldP spid="15" grpId="0" animBg="1"/>
      <p:bldP spid="19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utoUpdateAnimBg="0"/>
      <p:bldP spid="47" grpId="1" autoUpdateAnimBg="0"/>
      <p:bldP spid="48" grpId="0" animBg="1"/>
      <p:bldP spid="49" grpId="0" animBg="1"/>
      <p:bldP spid="53" grpId="0" autoUpdateAnimBg="0"/>
      <p:bldP spid="53" grpId="1" autoUpdateAnimBg="0"/>
      <p:bldP spid="54" grpId="0" autoUpdateAnimBg="0"/>
      <p:bldP spid="5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五四纪念馆 (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588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五四纪念馆 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446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五四纪念馆 (3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339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已修图 (1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63" y="0"/>
            <a:ext cx="87026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91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已修图 (1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25"/>
            <a:ext cx="12192000" cy="6227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236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8242637" y="1822305"/>
            <a:ext cx="2323072" cy="1477069"/>
            <a:chOff x="4959312" y="1778456"/>
            <a:chExt cx="2323072" cy="1477069"/>
          </a:xfrm>
        </p:grpSpPr>
        <p:sp>
          <p:nvSpPr>
            <p:cNvPr id="10" name="文本框 9"/>
            <p:cNvSpPr txBox="1"/>
            <p:nvPr/>
          </p:nvSpPr>
          <p:spPr>
            <a:xfrm>
              <a:off x="4959312" y="1778456"/>
              <a:ext cx="23230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5400" b="1" dirty="0" smtClean="0">
                  <a:solidFill>
                    <a:prstClr val="white"/>
                  </a:solidFill>
                  <a:latin typeface="Big Hero 6 " pitchFamily="2" charset="0"/>
                  <a:ea typeface="+mj-ea"/>
                </a:rPr>
                <a:t>Part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451432" y="2486084"/>
              <a:ext cx="12891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b="1" dirty="0" smtClean="0">
                  <a:solidFill>
                    <a:prstClr val="white"/>
                  </a:solidFill>
                  <a:latin typeface="Big Hero 6 " pitchFamily="2" charset="0"/>
                  <a:ea typeface="+mj-ea"/>
                </a:rPr>
                <a:t>FOUR</a:t>
              </a: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8260269" y="2825750"/>
            <a:ext cx="2659702" cy="2477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500" dirty="0" smtClean="0">
                <a:solidFill>
                  <a:srgbClr val="FFD23C"/>
                </a:solidFill>
                <a:latin typeface="Nakadai" panose="02000500000000000000" pitchFamily="2" charset="0"/>
              </a:rPr>
              <a:t>4</a:t>
            </a:r>
            <a:endParaRPr lang="zh-CN" altLang="en-US" sz="15500" dirty="0">
              <a:solidFill>
                <a:srgbClr val="FFD23C"/>
              </a:solidFill>
              <a:latin typeface="Nakadai" panose="02000500000000000000" pitchFamily="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08571" y="1714324"/>
            <a:ext cx="1579573" cy="12003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班级</a:t>
            </a:r>
            <a:endParaRPr lang="en-US" altLang="zh-CN" sz="36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  <a:endParaRPr lang="en-US" altLang="zh-CN" sz="36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98"/>
          <a:stretch/>
        </p:blipFill>
        <p:spPr>
          <a:xfrm flipH="1">
            <a:off x="0" y="1287383"/>
            <a:ext cx="2349500" cy="5570617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 rot="2513060">
            <a:off x="2753823" y="1212317"/>
            <a:ext cx="2327793" cy="2169432"/>
            <a:chOff x="7270237" y="895312"/>
            <a:chExt cx="2166702" cy="20193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椭圆 18"/>
            <p:cNvSpPr/>
            <p:nvPr/>
          </p:nvSpPr>
          <p:spPr>
            <a:xfrm>
              <a:off x="7417639" y="895312"/>
              <a:ext cx="2019300" cy="2019300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14809356">
              <a:off x="7264008" y="2190277"/>
              <a:ext cx="346757" cy="334300"/>
            </a:xfrm>
            <a:prstGeom prst="triangl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29674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07657" y="521297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活动目的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99075" y="1374089"/>
            <a:ext cx="5162843" cy="369331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ngle"/>
          </a:sp3d>
        </p:spPr>
        <p:txBody>
          <a:bodyPr wrap="square" rtlCol="0">
            <a:spAutoFit/>
          </a:bodyPr>
          <a:lstStyle/>
          <a:p>
            <a:pPr lvl="0"/>
            <a:r>
              <a:rPr lang="en-US" altLang="zh-CN" sz="36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zh-CN" sz="36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提高班级凝聚力</a:t>
            </a:r>
            <a:endParaRPr lang="en-US" altLang="zh-CN" sz="36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zh-CN" sz="3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36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zh-CN" sz="36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促进</a:t>
            </a:r>
            <a:r>
              <a:rPr lang="zh-CN" altLang="zh-CN" sz="36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同学之间的感情</a:t>
            </a:r>
            <a:r>
              <a:rPr lang="zh-CN" altLang="zh-CN" sz="36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</a:t>
            </a:r>
            <a:endParaRPr lang="en-US" altLang="zh-CN" sz="36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zh-CN" sz="3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en-US" altLang="zh-CN" sz="36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36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丰富课余生活</a:t>
            </a:r>
            <a:endParaRPr lang="zh-CN" altLang="zh-CN" sz="36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>
              <a:solidFill>
                <a:schemeClr val="accent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267" y="1374089"/>
            <a:ext cx="4671598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358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55377" y="1927274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活动形式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432519" y="1301461"/>
            <a:ext cx="5472332" cy="452431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 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单纯聚餐</a:t>
            </a:r>
            <a:r>
              <a:rPr lang="en-US" altLang="zh-CN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吃遍海淀区所有清真餐厅</a:t>
            </a:r>
            <a:endParaRPr lang="en-US" altLang="zh-CN" sz="32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 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集体出行</a:t>
            </a:r>
            <a:r>
              <a:rPr lang="en-US" altLang="zh-CN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女神变汉子，男神变逗比</a:t>
            </a:r>
            <a:endParaRPr lang="en-US" altLang="zh-CN" sz="32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 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文艺表演</a:t>
            </a:r>
            <a:r>
              <a:rPr lang="en-US" altLang="zh-CN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我们都是舞神</a:t>
            </a:r>
            <a:endParaRPr lang="en-US" altLang="zh-CN" sz="32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心理团辅</a:t>
            </a:r>
            <a:r>
              <a:rPr lang="en-US" altLang="zh-CN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心与心的沟通</a:t>
            </a:r>
            <a:endParaRPr lang="zh-CN" altLang="en-US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" r="50000" b="57615"/>
          <a:stretch/>
        </p:blipFill>
        <p:spPr>
          <a:xfrm>
            <a:off x="6762168" y="2062265"/>
            <a:ext cx="5429832" cy="479573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089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空心弧 2"/>
          <p:cNvSpPr/>
          <p:nvPr/>
        </p:nvSpPr>
        <p:spPr>
          <a:xfrm rot="13500000">
            <a:off x="5604981" y="-1332105"/>
            <a:ext cx="7388609" cy="7388609"/>
          </a:xfrm>
          <a:prstGeom prst="blockArc">
            <a:avLst>
              <a:gd name="adj1" fmla="val 10800000"/>
              <a:gd name="adj2" fmla="val 5220618"/>
              <a:gd name="adj3" fmla="val 2711"/>
            </a:avLst>
          </a:prstGeom>
          <a:solidFill>
            <a:srgbClr val="C12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85" r="50000"/>
          <a:stretch/>
        </p:blipFill>
        <p:spPr>
          <a:xfrm>
            <a:off x="6762168" y="-1"/>
            <a:ext cx="5429832" cy="6858001"/>
          </a:xfrm>
          <a:prstGeom prst="rect">
            <a:avLst/>
          </a:prstGeom>
          <a:effectLst/>
        </p:spPr>
      </p:pic>
      <p:grpSp>
        <p:nvGrpSpPr>
          <p:cNvPr id="34" name="组合 33"/>
          <p:cNvGrpSpPr/>
          <p:nvPr/>
        </p:nvGrpSpPr>
        <p:grpSpPr>
          <a:xfrm>
            <a:off x="9114094" y="5561812"/>
            <a:ext cx="725979" cy="725979"/>
            <a:chOff x="9527594" y="3608106"/>
            <a:chExt cx="2037989" cy="2037989"/>
          </a:xfrm>
        </p:grpSpPr>
        <p:sp>
          <p:nvSpPr>
            <p:cNvPr id="35" name="椭圆 34"/>
            <p:cNvSpPr/>
            <p:nvPr/>
          </p:nvSpPr>
          <p:spPr>
            <a:xfrm>
              <a:off x="9527594" y="3608106"/>
              <a:ext cx="2037989" cy="2037989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13500000" scaled="1"/>
              <a:tileRect/>
            </a:gradFill>
            <a:ln w="28575">
              <a:noFill/>
            </a:ln>
            <a:effectLst>
              <a:outerShdw blurRad="88900" dir="5100000" sx="103000" sy="103000" rotWithShape="0">
                <a:scrgbClr r="0" g="0" b="0">
                  <a:alpha val="15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9557029" y="4250219"/>
              <a:ext cx="2008549" cy="266788"/>
              <a:chOff x="2555818" y="3410981"/>
              <a:chExt cx="1542580" cy="266788"/>
            </a:xfrm>
          </p:grpSpPr>
          <p:cxnSp>
            <p:nvCxnSpPr>
              <p:cNvPr id="37" name="直接连接符 36"/>
              <p:cNvCxnSpPr>
                <a:stCxn id="35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9" name="直接连接符 48"/>
          <p:cNvCxnSpPr/>
          <p:nvPr/>
        </p:nvCxnSpPr>
        <p:spPr>
          <a:xfrm flipH="1">
            <a:off x="5168900" y="1244452"/>
            <a:ext cx="358249" cy="4446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/>
          <p:cNvGrpSpPr/>
          <p:nvPr/>
        </p:nvGrpSpPr>
        <p:grpSpPr>
          <a:xfrm>
            <a:off x="6586794" y="4698212"/>
            <a:ext cx="725979" cy="725979"/>
            <a:chOff x="9527594" y="3608106"/>
            <a:chExt cx="2037989" cy="2037989"/>
          </a:xfrm>
        </p:grpSpPr>
        <p:sp>
          <p:nvSpPr>
            <p:cNvPr id="53" name="椭圆 52"/>
            <p:cNvSpPr/>
            <p:nvPr/>
          </p:nvSpPr>
          <p:spPr>
            <a:xfrm>
              <a:off x="9527594" y="3608106"/>
              <a:ext cx="2037989" cy="2037989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13500000" scaled="1"/>
              <a:tileRect/>
            </a:gradFill>
            <a:ln w="28575">
              <a:noFill/>
            </a:ln>
            <a:effectLst>
              <a:outerShdw blurRad="88900" dir="5100000" sx="103000" sy="103000" rotWithShape="0">
                <a:scrgbClr r="0" g="0" b="0">
                  <a:alpha val="15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9557029" y="4250219"/>
              <a:ext cx="2008549" cy="266788"/>
              <a:chOff x="2555818" y="3410981"/>
              <a:chExt cx="1542580" cy="266788"/>
            </a:xfrm>
          </p:grpSpPr>
          <p:cxnSp>
            <p:nvCxnSpPr>
              <p:cNvPr id="55" name="直接连接符 54"/>
              <p:cNvCxnSpPr>
                <a:stCxn id="53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组合 59"/>
          <p:cNvGrpSpPr/>
          <p:nvPr/>
        </p:nvGrpSpPr>
        <p:grpSpPr>
          <a:xfrm>
            <a:off x="5418679" y="2793212"/>
            <a:ext cx="725979" cy="725979"/>
            <a:chOff x="9527594" y="3608106"/>
            <a:chExt cx="2037989" cy="2037989"/>
          </a:xfrm>
        </p:grpSpPr>
        <p:sp>
          <p:nvSpPr>
            <p:cNvPr id="61" name="椭圆 60"/>
            <p:cNvSpPr/>
            <p:nvPr/>
          </p:nvSpPr>
          <p:spPr>
            <a:xfrm>
              <a:off x="9527594" y="3608106"/>
              <a:ext cx="2037989" cy="2037989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13500000" scaled="1"/>
              <a:tileRect/>
            </a:gradFill>
            <a:ln w="28575">
              <a:noFill/>
            </a:ln>
            <a:effectLst>
              <a:outerShdw blurRad="88900" dir="5100000" sx="103000" sy="103000" rotWithShape="0">
                <a:scrgbClr r="0" g="0" b="0">
                  <a:alpha val="15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9557029" y="4250219"/>
              <a:ext cx="2008549" cy="266788"/>
              <a:chOff x="2555818" y="3410981"/>
              <a:chExt cx="1542580" cy="266788"/>
            </a:xfrm>
          </p:grpSpPr>
          <p:cxnSp>
            <p:nvCxnSpPr>
              <p:cNvPr id="63" name="直接连接符 62"/>
              <p:cNvCxnSpPr>
                <a:stCxn id="61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组合 67"/>
          <p:cNvGrpSpPr/>
          <p:nvPr/>
        </p:nvGrpSpPr>
        <p:grpSpPr>
          <a:xfrm>
            <a:off x="5608734" y="518473"/>
            <a:ext cx="725979" cy="725979"/>
            <a:chOff x="9527594" y="3608106"/>
            <a:chExt cx="2037989" cy="2037989"/>
          </a:xfrm>
        </p:grpSpPr>
        <p:sp>
          <p:nvSpPr>
            <p:cNvPr id="69" name="椭圆 68"/>
            <p:cNvSpPr/>
            <p:nvPr/>
          </p:nvSpPr>
          <p:spPr>
            <a:xfrm>
              <a:off x="9527594" y="3608106"/>
              <a:ext cx="2037989" cy="2037989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13500000" scaled="1"/>
              <a:tileRect/>
            </a:gradFill>
            <a:ln w="28575">
              <a:noFill/>
            </a:ln>
            <a:effectLst>
              <a:outerShdw blurRad="88900" dir="5100000" sx="103000" sy="103000" rotWithShape="0">
                <a:scrgbClr r="0" g="0" b="0">
                  <a:alpha val="15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70" name="组合 69"/>
            <p:cNvGrpSpPr/>
            <p:nvPr/>
          </p:nvGrpSpPr>
          <p:grpSpPr>
            <a:xfrm>
              <a:off x="9557029" y="4250219"/>
              <a:ext cx="2008549" cy="266788"/>
              <a:chOff x="2555818" y="3410981"/>
              <a:chExt cx="1542580" cy="266788"/>
            </a:xfrm>
          </p:grpSpPr>
          <p:cxnSp>
            <p:nvCxnSpPr>
              <p:cNvPr id="71" name="直接连接符 70"/>
              <p:cNvCxnSpPr>
                <a:stCxn id="69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0" name="直接连接符 79"/>
          <p:cNvCxnSpPr/>
          <p:nvPr/>
        </p:nvCxnSpPr>
        <p:spPr>
          <a:xfrm>
            <a:off x="3314700" y="1689100"/>
            <a:ext cx="18542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 flipH="1">
            <a:off x="5168900" y="3620639"/>
            <a:ext cx="358249" cy="4446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3517900" y="4065287"/>
            <a:ext cx="1651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 flipH="1">
            <a:off x="6334711" y="5474123"/>
            <a:ext cx="358249" cy="4446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4622800" y="5918771"/>
            <a:ext cx="171191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713166" y="1319768"/>
            <a:ext cx="2597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i="1" dirty="0" smtClean="0">
                <a:solidFill>
                  <a:srgbClr val="000000"/>
                </a:solidFill>
              </a:rPr>
              <a:t>自助烧烤一出手，瞬间增肥有木有</a:t>
            </a:r>
            <a:endParaRPr lang="zh-CN" altLang="en-US" sz="1400" b="1" i="1" dirty="0">
              <a:solidFill>
                <a:srgbClr val="000000"/>
              </a:solidFill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889000" y="3803677"/>
            <a:ext cx="25412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i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激烈撕名牌游戏，不服来战！</a:t>
            </a:r>
            <a:endParaRPr lang="en-US" altLang="zh-CN" sz="1400" b="1" i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矩形 92"/>
          <p:cNvSpPr/>
          <p:nvPr/>
        </p:nvSpPr>
        <p:spPr>
          <a:xfrm>
            <a:off x="2498501" y="5747084"/>
            <a:ext cx="2186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i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谈毕业，谈爱情，说出心里话，传递祝福与温暖</a:t>
            </a:r>
            <a:r>
              <a:rPr lang="en-US" altLang="zh-CN" sz="1400" b="1" i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1400" b="1" i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1334853" y="861673"/>
            <a:ext cx="1379665" cy="420576"/>
          </a:xfrm>
          <a:prstGeom prst="rect">
            <a:avLst/>
          </a:prstGeom>
          <a:solidFill>
            <a:srgbClr val="C12529"/>
          </a:solidFill>
          <a:ln>
            <a:noFill/>
          </a:ln>
          <a:effectLst>
            <a:outerShdw blurRad="50800" dist="889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胃点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1469773" y="3319652"/>
            <a:ext cx="1379665" cy="420576"/>
          </a:xfrm>
          <a:prstGeom prst="rect">
            <a:avLst/>
          </a:prstGeom>
          <a:solidFill>
            <a:srgbClr val="C12529"/>
          </a:solidFill>
          <a:ln>
            <a:noFill/>
          </a:ln>
          <a:effectLst>
            <a:outerShdw blurRad="50800" dist="889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笑点</a:t>
            </a:r>
          </a:p>
        </p:txBody>
      </p:sp>
      <p:sp>
        <p:nvSpPr>
          <p:cNvPr id="96" name="矩形 95"/>
          <p:cNvSpPr/>
          <p:nvPr/>
        </p:nvSpPr>
        <p:spPr>
          <a:xfrm>
            <a:off x="3062649" y="5278476"/>
            <a:ext cx="1379665" cy="420576"/>
          </a:xfrm>
          <a:prstGeom prst="rect">
            <a:avLst/>
          </a:prstGeom>
          <a:solidFill>
            <a:srgbClr val="C12529"/>
          </a:solidFill>
          <a:ln>
            <a:noFill/>
          </a:ln>
          <a:effectLst>
            <a:outerShdw blurRad="50800" dist="889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泪点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0455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图片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170" y="285382"/>
            <a:ext cx="2661099" cy="3070499"/>
          </a:xfrm>
          <a:prstGeom prst="rect">
            <a:avLst/>
          </a:prstGeom>
          <a:noFill/>
          <a:ln w="571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4619665" y="742205"/>
            <a:ext cx="553998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400" b="1" dirty="0">
                <a:solidFill>
                  <a:schemeClr val="bg1"/>
                </a:solidFill>
                <a:ea typeface="微软雅黑" pitchFamily="34" charset="-122"/>
              </a:rPr>
              <a:t>汉丽轩自助烤肉</a:t>
            </a:r>
          </a:p>
        </p:txBody>
      </p:sp>
      <p:pic>
        <p:nvPicPr>
          <p:cNvPr id="4" name="Picture 9" descr="图片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000">
            <a:off x="7192682" y="1633468"/>
            <a:ext cx="3738563" cy="2808288"/>
          </a:xfrm>
          <a:prstGeom prst="rect">
            <a:avLst/>
          </a:prstGeom>
          <a:solidFill>
            <a:schemeClr val="tx1"/>
          </a:solidFill>
          <a:ln w="76200" cmpd="sng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7360984" y="5300337"/>
            <a:ext cx="3727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000" b="1" dirty="0">
                <a:solidFill>
                  <a:schemeClr val="bg1"/>
                </a:solidFill>
              </a:rPr>
              <a:t>本页摄影师——纪君（回族）</a:t>
            </a:r>
          </a:p>
        </p:txBody>
      </p:sp>
      <p:pic>
        <p:nvPicPr>
          <p:cNvPr id="6" name="Picture 11" descr="图片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0000">
            <a:off x="3760898" y="3813604"/>
            <a:ext cx="2663825" cy="2520950"/>
          </a:xfrm>
          <a:prstGeom prst="rect">
            <a:avLst/>
          </a:prstGeom>
          <a:noFill/>
          <a:ln w="5715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 rot="20820000">
            <a:off x="2852306" y="3919012"/>
            <a:ext cx="615553" cy="296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solidFill>
                  <a:schemeClr val="bg1"/>
                </a:solidFill>
                <a:ea typeface="微软雅黑" pitchFamily="34" charset="-122"/>
              </a:rPr>
              <a:t>日租房动手包饺子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 rot="360000">
            <a:off x="7888034" y="482649"/>
            <a:ext cx="2673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solidFill>
                  <a:schemeClr val="bg1"/>
                </a:solidFill>
                <a:ea typeface="微软雅黑" pitchFamily="34" charset="-122"/>
              </a:rPr>
              <a:t>鹫峰烧烤看日出</a:t>
            </a:r>
          </a:p>
        </p:txBody>
      </p:sp>
    </p:spTree>
    <p:extLst>
      <p:ext uri="{BB962C8B-B14F-4D97-AF65-F5344CB8AC3E}">
        <p14:creationId xmlns:p14="http://schemas.microsoft.com/office/powerpoint/2010/main" val="29379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42" y="2705211"/>
            <a:ext cx="3788717" cy="4152789"/>
          </a:xfrm>
          <a:prstGeom prst="rect">
            <a:avLst/>
          </a:prstGeom>
          <a:effectLst>
            <a:outerShdw blurRad="292100" dist="177800" dir="42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4948891" y="1419917"/>
            <a:ext cx="22942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 dirty="0" smtClean="0">
                <a:solidFill>
                  <a:schemeClr val="bg1"/>
                </a:solidFill>
                <a:latin typeface="Big Hero 6 " pitchFamily="2" charset="0"/>
                <a:ea typeface="+mj-ea"/>
              </a:rPr>
              <a:t>tents</a:t>
            </a:r>
            <a:endParaRPr lang="zh-CN" altLang="en-US" sz="4800" b="1" dirty="0">
              <a:solidFill>
                <a:schemeClr val="bg1"/>
              </a:solidFill>
              <a:latin typeface="Big Hero 6 " pitchFamily="2" charset="0"/>
              <a:ea typeface="+mj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13812" y="2131035"/>
            <a:ext cx="25833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Hello. I am </a:t>
            </a:r>
            <a:r>
              <a:rPr lang="zh-CN" altLang="en-US" sz="2000" dirty="0">
                <a:solidFill>
                  <a:schemeClr val="bg1"/>
                </a:solidFill>
              </a:rPr>
              <a:t>林</a:t>
            </a:r>
            <a:r>
              <a:rPr lang="zh-CN" altLang="en-US" sz="2000" dirty="0" smtClean="0">
                <a:solidFill>
                  <a:schemeClr val="bg1"/>
                </a:solidFill>
              </a:rPr>
              <a:t>化</a:t>
            </a:r>
            <a:r>
              <a:rPr lang="en-US" altLang="zh-CN" sz="2000" dirty="0" smtClean="0">
                <a:solidFill>
                  <a:schemeClr val="bg1"/>
                </a:solidFill>
              </a:rPr>
              <a:t>12-3.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4286877" y="4145612"/>
            <a:ext cx="410251" cy="233883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7397155" y="3563622"/>
            <a:ext cx="745526" cy="58199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2126782" y="4369869"/>
            <a:ext cx="356536" cy="25723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4927251" y="552075"/>
            <a:ext cx="23374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7200" b="1" dirty="0" smtClean="0">
                <a:solidFill>
                  <a:schemeClr val="bg1"/>
                </a:solidFill>
                <a:latin typeface="Big Hero 6 " pitchFamily="2" charset="0"/>
                <a:ea typeface="+mj-ea"/>
              </a:rPr>
              <a:t>con</a:t>
            </a:r>
            <a:endParaRPr lang="zh-CN" altLang="en-US" sz="7200" b="1" dirty="0">
              <a:solidFill>
                <a:schemeClr val="bg1"/>
              </a:solidFill>
              <a:latin typeface="Big Hero 6 " pitchFamily="2" charset="0"/>
              <a:ea typeface="+mj-ea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9164668" y="3496956"/>
            <a:ext cx="334441" cy="22230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椭圆 31"/>
          <p:cNvSpPr/>
          <p:nvPr/>
        </p:nvSpPr>
        <p:spPr>
          <a:xfrm>
            <a:off x="2350592" y="2701253"/>
            <a:ext cx="1953032" cy="1953032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2555818" y="2906479"/>
            <a:ext cx="1542580" cy="1542580"/>
          </a:xfrm>
          <a:prstGeom prst="ellipse">
            <a:avLst/>
          </a:prstGeom>
          <a:gradFill flip="none" rotWithShape="1">
            <a:gsLst>
              <a:gs pos="0">
                <a:srgbClr val="BFBFBF"/>
              </a:gs>
              <a:gs pos="54000">
                <a:srgbClr val="FFFFFF"/>
              </a:gs>
              <a:gs pos="100000">
                <a:schemeClr val="bg1">
                  <a:tint val="0"/>
                </a:schemeClr>
              </a:gs>
            </a:gsLst>
            <a:lin ang="13500000" scaled="1"/>
            <a:tileRect/>
          </a:gradFill>
          <a:ln w="28575">
            <a:solidFill>
              <a:schemeClr val="bg1">
                <a:lumMod val="75000"/>
              </a:schemeClr>
            </a:solidFill>
          </a:ln>
          <a:effectLst>
            <a:outerShdw blurRad="88900" dist="75434" dir="2699985" rotWithShape="0">
              <a:scrgbClr r="0" g="0" b="0">
                <a:alpha val="23000"/>
              </a:sc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2578100" y="3525519"/>
            <a:ext cx="1520298" cy="212339"/>
            <a:chOff x="2555818" y="3410981"/>
            <a:chExt cx="1542580" cy="266788"/>
          </a:xfrm>
        </p:grpSpPr>
        <p:cxnSp>
          <p:nvCxnSpPr>
            <p:cNvPr id="77" name="直接连接符 76"/>
            <p:cNvCxnSpPr>
              <a:stCxn id="33" idx="2"/>
            </p:cNvCxnSpPr>
            <p:nvPr/>
          </p:nvCxnSpPr>
          <p:spPr>
            <a:xfrm>
              <a:off x="2555818" y="3677769"/>
              <a:ext cx="337665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flipV="1">
              <a:off x="2893483" y="3410981"/>
              <a:ext cx="158460" cy="266788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flipH="1">
              <a:off x="3760733" y="3677769"/>
              <a:ext cx="337665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flipH="1" flipV="1">
              <a:off x="3602273" y="3410981"/>
              <a:ext cx="158460" cy="266788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3051943" y="3410981"/>
              <a:ext cx="550330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椭圆 94"/>
          <p:cNvSpPr/>
          <p:nvPr/>
        </p:nvSpPr>
        <p:spPr>
          <a:xfrm>
            <a:off x="312091" y="4248614"/>
            <a:ext cx="1834998" cy="1834998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504914" y="4441437"/>
            <a:ext cx="1449352" cy="1449352"/>
          </a:xfrm>
          <a:prstGeom prst="ellipse">
            <a:avLst/>
          </a:prstGeom>
          <a:gradFill flip="none" rotWithShape="1">
            <a:gsLst>
              <a:gs pos="0">
                <a:srgbClr val="BFBFBF"/>
              </a:gs>
              <a:gs pos="54000">
                <a:srgbClr val="FFFFFF"/>
              </a:gs>
              <a:gs pos="100000">
                <a:schemeClr val="bg1">
                  <a:tint val="0"/>
                </a:schemeClr>
              </a:gs>
            </a:gsLst>
            <a:lin ang="13500000" scaled="1"/>
            <a:tileRect/>
          </a:gradFill>
          <a:ln w="28575">
            <a:solidFill>
              <a:schemeClr val="bg1">
                <a:lumMod val="75000"/>
              </a:schemeClr>
            </a:solidFill>
          </a:ln>
          <a:effectLst>
            <a:outerShdw blurRad="88900" dist="75434" dir="2699985" rotWithShape="0">
              <a:scrgbClr r="0" g="0" b="0">
                <a:alpha val="23000"/>
              </a:sc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525849" y="5023064"/>
            <a:ext cx="1428417" cy="199506"/>
            <a:chOff x="2555818" y="3410981"/>
            <a:chExt cx="1542580" cy="266788"/>
          </a:xfrm>
        </p:grpSpPr>
        <p:cxnSp>
          <p:nvCxnSpPr>
            <p:cNvPr id="98" name="直接连接符 97"/>
            <p:cNvCxnSpPr>
              <a:stCxn id="96" idx="2"/>
            </p:cNvCxnSpPr>
            <p:nvPr/>
          </p:nvCxnSpPr>
          <p:spPr>
            <a:xfrm>
              <a:off x="2555818" y="3677769"/>
              <a:ext cx="337665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/>
            <p:nvPr/>
          </p:nvCxnSpPr>
          <p:spPr>
            <a:xfrm flipV="1">
              <a:off x="2893483" y="3410981"/>
              <a:ext cx="158460" cy="266788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 flipH="1">
              <a:off x="3760733" y="3677769"/>
              <a:ext cx="337665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接连接符 100"/>
            <p:cNvCxnSpPr/>
            <p:nvPr/>
          </p:nvCxnSpPr>
          <p:spPr>
            <a:xfrm flipH="1" flipV="1">
              <a:off x="3602273" y="3410981"/>
              <a:ext cx="158460" cy="266788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3051943" y="3410981"/>
              <a:ext cx="550330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椭圆 103"/>
          <p:cNvSpPr/>
          <p:nvPr/>
        </p:nvSpPr>
        <p:spPr>
          <a:xfrm>
            <a:off x="9256458" y="3336970"/>
            <a:ext cx="2580260" cy="2580260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9527594" y="3608106"/>
            <a:ext cx="2037989" cy="2037989"/>
            <a:chOff x="9527594" y="3608106"/>
            <a:chExt cx="2037989" cy="2037989"/>
          </a:xfrm>
        </p:grpSpPr>
        <p:sp>
          <p:nvSpPr>
            <p:cNvPr id="105" name="椭圆 104"/>
            <p:cNvSpPr/>
            <p:nvPr/>
          </p:nvSpPr>
          <p:spPr>
            <a:xfrm>
              <a:off x="9527594" y="3608106"/>
              <a:ext cx="2037989" cy="2037989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13500000" scaled="1"/>
              <a:tileRect/>
            </a:gradFill>
            <a:ln w="28575">
              <a:solidFill>
                <a:schemeClr val="bg1">
                  <a:lumMod val="75000"/>
                </a:schemeClr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06" name="组合 105"/>
            <p:cNvGrpSpPr/>
            <p:nvPr/>
          </p:nvGrpSpPr>
          <p:grpSpPr>
            <a:xfrm>
              <a:off x="9557032" y="4425954"/>
              <a:ext cx="2008551" cy="280533"/>
              <a:chOff x="2555818" y="3410981"/>
              <a:chExt cx="1542580" cy="266788"/>
            </a:xfrm>
          </p:grpSpPr>
          <p:cxnSp>
            <p:nvCxnSpPr>
              <p:cNvPr id="107" name="直接连接符 106"/>
              <p:cNvCxnSpPr>
                <a:stCxn id="105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接连接符 107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接连接符 108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接连接符 109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接连接符 110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3" name="椭圆 112"/>
          <p:cNvSpPr/>
          <p:nvPr/>
        </p:nvSpPr>
        <p:spPr>
          <a:xfrm>
            <a:off x="7706395" y="2057400"/>
            <a:ext cx="1819884" cy="1801482"/>
          </a:xfrm>
          <a:prstGeom prst="ellipse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矩形 126"/>
          <p:cNvSpPr/>
          <p:nvPr/>
        </p:nvSpPr>
        <p:spPr>
          <a:xfrm>
            <a:off x="3112951" y="3127424"/>
            <a:ext cx="4080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10309152" y="3857709"/>
            <a:ext cx="4080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lang="en-US" altLang="zh-C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30" name="矩形 129"/>
          <p:cNvSpPr/>
          <p:nvPr/>
        </p:nvSpPr>
        <p:spPr>
          <a:xfrm>
            <a:off x="1009492" y="4614143"/>
            <a:ext cx="4080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-1"/>
            <a:ext cx="12192000" cy="194091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 rot="10800000">
            <a:off x="5483469" y="0"/>
            <a:ext cx="1225062" cy="474354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800538" y="5055990"/>
            <a:ext cx="858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班风建设 </a:t>
            </a:r>
            <a:endParaRPr lang="en-US" altLang="zh-CN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897970" y="3586736"/>
            <a:ext cx="858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学风建设</a:t>
            </a:r>
            <a:endParaRPr lang="en-US" altLang="zh-CN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9768166" y="4535176"/>
            <a:ext cx="15662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班级</a:t>
            </a:r>
            <a:endParaRPr lang="en-US" altLang="zh-CN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活动</a:t>
            </a:r>
            <a:endParaRPr lang="en-US" altLang="zh-CN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7858011" y="2205318"/>
            <a:ext cx="1526472" cy="1469825"/>
            <a:chOff x="9527594" y="3608106"/>
            <a:chExt cx="2037989" cy="2037989"/>
          </a:xfrm>
        </p:grpSpPr>
        <p:sp>
          <p:nvSpPr>
            <p:cNvPr id="56" name="椭圆 55"/>
            <p:cNvSpPr/>
            <p:nvPr/>
          </p:nvSpPr>
          <p:spPr>
            <a:xfrm>
              <a:off x="9527594" y="3608106"/>
              <a:ext cx="2037989" cy="2037989"/>
            </a:xfrm>
            <a:prstGeom prst="ellipse">
              <a:avLst/>
            </a:prstGeom>
            <a:gradFill flip="none" rotWithShape="1">
              <a:gsLst>
                <a:gs pos="0">
                  <a:srgbClr val="BFBFBF"/>
                </a:gs>
                <a:gs pos="54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13500000" scaled="1"/>
              <a:tileRect/>
            </a:gradFill>
            <a:ln w="28575">
              <a:solidFill>
                <a:schemeClr val="bg1">
                  <a:lumMod val="75000"/>
                </a:schemeClr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9557032" y="4425954"/>
              <a:ext cx="2008551" cy="280533"/>
              <a:chOff x="2555818" y="3410981"/>
              <a:chExt cx="1542580" cy="266788"/>
            </a:xfrm>
          </p:grpSpPr>
          <p:cxnSp>
            <p:nvCxnSpPr>
              <p:cNvPr id="58" name="直接连接符 57"/>
              <p:cNvCxnSpPr>
                <a:stCxn id="56" idx="2"/>
              </p:cNvCxnSpPr>
              <p:nvPr/>
            </p:nvCxnSpPr>
            <p:spPr>
              <a:xfrm>
                <a:off x="2555818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 flipV="1">
                <a:off x="289348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 flipH="1">
                <a:off x="3760733" y="3677769"/>
                <a:ext cx="337665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 flipH="1" flipV="1">
                <a:off x="3602273" y="3410981"/>
                <a:ext cx="158460" cy="266788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3051943" y="3410981"/>
                <a:ext cx="550330" cy="0"/>
              </a:xfrm>
              <a:prstGeom prst="line">
                <a:avLst/>
              </a:prstGeom>
              <a:ln w="19050" cap="rnd">
                <a:solidFill>
                  <a:schemeClr val="bg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" name="矩形 62"/>
          <p:cNvSpPr/>
          <p:nvPr/>
        </p:nvSpPr>
        <p:spPr>
          <a:xfrm>
            <a:off x="8412306" y="2395051"/>
            <a:ext cx="4080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8200037" y="2843722"/>
            <a:ext cx="8581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支部建设</a:t>
            </a:r>
            <a:endParaRPr lang="en-US" altLang="zh-CN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691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14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968515" y="844027"/>
            <a:ext cx="1107996" cy="285270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男 生 节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009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089540" y="1166756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鹫峰之行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111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022304" y="803685"/>
            <a:ext cx="1107996" cy="565795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“我们”的日出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281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84175" y="803686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拔河比赛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999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07657" y="521297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五月军训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2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723182" y="1314674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两年十佳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85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" y="0"/>
            <a:ext cx="9144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0" y="0"/>
            <a:ext cx="9144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116434" y="978497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材华四月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561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已修图 (4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121729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44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已修图 (7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304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787" y="1362056"/>
            <a:ext cx="2781300" cy="33501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16000"/>
              </a:prstClr>
            </a:outerShdw>
          </a:effectLst>
        </p:spPr>
      </p:pic>
      <p:grpSp>
        <p:nvGrpSpPr>
          <p:cNvPr id="13" name="组合 12"/>
          <p:cNvGrpSpPr/>
          <p:nvPr/>
        </p:nvGrpSpPr>
        <p:grpSpPr>
          <a:xfrm rot="1253247">
            <a:off x="7706418" y="1058911"/>
            <a:ext cx="2166702" cy="2019300"/>
            <a:chOff x="7270237" y="895312"/>
            <a:chExt cx="2166702" cy="20193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椭圆 6"/>
            <p:cNvSpPr/>
            <p:nvPr/>
          </p:nvSpPr>
          <p:spPr>
            <a:xfrm>
              <a:off x="7417639" y="895312"/>
              <a:ext cx="2019300" cy="2019300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等腰三角形 7"/>
            <p:cNvSpPr/>
            <p:nvPr/>
          </p:nvSpPr>
          <p:spPr>
            <a:xfrm rot="14809356">
              <a:off x="7264008" y="2190277"/>
              <a:ext cx="346757" cy="334300"/>
            </a:xfrm>
            <a:prstGeom prst="triangl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439212" y="4750256"/>
            <a:ext cx="1978427" cy="1447463"/>
            <a:chOff x="5081939" y="4712156"/>
            <a:chExt cx="1978427" cy="1447463"/>
          </a:xfrm>
        </p:grpSpPr>
        <p:sp>
          <p:nvSpPr>
            <p:cNvPr id="3" name="文本框 2"/>
            <p:cNvSpPr txBox="1"/>
            <p:nvPr/>
          </p:nvSpPr>
          <p:spPr>
            <a:xfrm>
              <a:off x="5131633" y="4712156"/>
              <a:ext cx="192873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b="1" dirty="0" smtClean="0">
                  <a:solidFill>
                    <a:schemeClr val="bg1"/>
                  </a:solidFill>
                  <a:latin typeface="Big Hero 6 " pitchFamily="2" charset="0"/>
                  <a:ea typeface="+mj-ea"/>
                </a:rPr>
                <a:t>Part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081939" y="5143956"/>
              <a:ext cx="197842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6000" b="1" dirty="0" smtClean="0">
                  <a:solidFill>
                    <a:schemeClr val="bg1"/>
                  </a:solidFill>
                  <a:latin typeface="Big Hero 6 " pitchFamily="2" charset="0"/>
                  <a:ea typeface="+mj-ea"/>
                </a:rPr>
                <a:t>ONE</a:t>
              </a:r>
            </a:p>
          </p:txBody>
        </p:sp>
      </p:grpSp>
      <p:sp>
        <p:nvSpPr>
          <p:cNvPr id="10" name="矩形 9"/>
          <p:cNvSpPr/>
          <p:nvPr/>
        </p:nvSpPr>
        <p:spPr>
          <a:xfrm>
            <a:off x="7937594" y="1217675"/>
            <a:ext cx="1842066" cy="175432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班风建设</a:t>
            </a:r>
            <a:endParaRPr lang="zh-CN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584679" y="4624437"/>
            <a:ext cx="122822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500" dirty="0" smtClean="0">
                <a:solidFill>
                  <a:schemeClr val="accent1"/>
                </a:solidFill>
                <a:latin typeface="Nakadai" panose="02000500000000000000" pitchFamily="2" charset="0"/>
              </a:rPr>
              <a:t>1</a:t>
            </a:r>
            <a:endParaRPr lang="zh-CN" altLang="en-US" sz="11500" dirty="0">
              <a:solidFill>
                <a:schemeClr val="accent1"/>
              </a:solidFill>
              <a:latin typeface="Nakadai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3106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已修图 (9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0"/>
            <a:ext cx="8001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77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已修图 (10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488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" y="0"/>
            <a:ext cx="9144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64" y="4165"/>
            <a:ext cx="9144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5"/>
            <a:ext cx="9144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12" y="8330"/>
            <a:ext cx="9144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928175" y="776791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心理团辅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122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已修图 (21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888"/>
            <a:ext cx="12192000" cy="5864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548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846966" y="465640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宿舍文化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42494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581" y="0"/>
            <a:ext cx="3850481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551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387" y="0"/>
            <a:ext cx="457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5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977" y="153923"/>
            <a:ext cx="2911458" cy="260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781" y="3253619"/>
            <a:ext cx="4055419" cy="3321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628" y="153923"/>
            <a:ext cx="3187173" cy="260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89" y="1592758"/>
            <a:ext cx="2869804" cy="382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文本框 14"/>
          <p:cNvSpPr txBox="1"/>
          <p:nvPr/>
        </p:nvSpPr>
        <p:spPr>
          <a:xfrm>
            <a:off x="10846966" y="465640"/>
            <a:ext cx="1107996" cy="32726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eaVert" wrap="none" rtlCol="0">
            <a:spAutoFit/>
          </a:bodyPr>
          <a:lstStyle/>
          <a:p>
            <a:r>
              <a:rPr lang="zh-CN" altLang="en-US" sz="6000" dirty="0" smtClean="0">
                <a:solidFill>
                  <a:schemeClr val="accent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志愿服务</a:t>
            </a:r>
            <a:endParaRPr lang="zh-CN" altLang="en-US" sz="6000" dirty="0">
              <a:solidFill>
                <a:schemeClr val="accent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268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r="-78"/>
          <a:stretch/>
        </p:blipFill>
        <p:spPr>
          <a:xfrm>
            <a:off x="-203200" y="-3567"/>
            <a:ext cx="12784306" cy="6875996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8151711" y="1284002"/>
            <a:ext cx="3584570" cy="3378467"/>
            <a:chOff x="7899370" y="1068405"/>
            <a:chExt cx="4007314" cy="3776905"/>
          </a:xfrm>
        </p:grpSpPr>
        <p:sp>
          <p:nvSpPr>
            <p:cNvPr id="3" name="椭圆 2"/>
            <p:cNvSpPr/>
            <p:nvPr/>
          </p:nvSpPr>
          <p:spPr>
            <a:xfrm>
              <a:off x="8129779" y="1068405"/>
              <a:ext cx="3776905" cy="3776905"/>
            </a:xfrm>
            <a:prstGeom prst="ellips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5" name="等腰三角形 4"/>
            <p:cNvSpPr/>
            <p:nvPr/>
          </p:nvSpPr>
          <p:spPr>
            <a:xfrm rot="14702739">
              <a:off x="7896626" y="3283833"/>
              <a:ext cx="595002" cy="589513"/>
            </a:xfrm>
            <a:prstGeom prst="triangl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8558722" y="1911406"/>
            <a:ext cx="31775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400" dirty="0" smtClean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2013&amp;2014</a:t>
            </a:r>
          </a:p>
          <a:p>
            <a:r>
              <a:rPr lang="zh-CN" altLang="en-US" sz="4400" dirty="0" smtClean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十佳班集体</a:t>
            </a:r>
            <a:endParaRPr lang="en-US" altLang="zh-CN" sz="4400" dirty="0" smtClean="0">
              <a:solidFill>
                <a:schemeClr val="accent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r>
              <a:rPr lang="zh-CN" altLang="en-US" sz="4400" dirty="0" smtClean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优良</a:t>
            </a:r>
            <a:r>
              <a:rPr lang="zh-CN" altLang="en-US" sz="4400" dirty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学风班</a:t>
            </a:r>
            <a:endParaRPr lang="en-US" altLang="zh-CN" sz="4400" b="0" i="0" dirty="0">
              <a:solidFill>
                <a:schemeClr val="accent1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 rot="3762832">
            <a:off x="2025006" y="3766043"/>
            <a:ext cx="2741288" cy="2617388"/>
            <a:chOff x="3847070" y="1499813"/>
            <a:chExt cx="3898005" cy="3776905"/>
          </a:xfrm>
        </p:grpSpPr>
        <p:sp>
          <p:nvSpPr>
            <p:cNvPr id="24" name="椭圆 23"/>
            <p:cNvSpPr/>
            <p:nvPr/>
          </p:nvSpPr>
          <p:spPr>
            <a:xfrm rot="17837168">
              <a:off x="3968167" y="1499811"/>
              <a:ext cx="3776905" cy="3776910"/>
            </a:xfrm>
            <a:prstGeom prst="ellips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14702739">
              <a:off x="3844326" y="4072002"/>
              <a:ext cx="595002" cy="589513"/>
            </a:xfrm>
            <a:prstGeom prst="triangle">
              <a:avLst/>
            </a:prstGeom>
            <a:solidFill>
              <a:srgbClr val="C000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27" name="矩形 26"/>
          <p:cNvSpPr/>
          <p:nvPr/>
        </p:nvSpPr>
        <p:spPr>
          <a:xfrm>
            <a:off x="2162571" y="4360496"/>
            <a:ext cx="264687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0" i="0" dirty="0" smtClean="0">
                <a:solidFill>
                  <a:schemeClr val="accent1"/>
                </a:solidFill>
                <a:effectLst/>
                <a:latin typeface="华文行楷" panose="02010800040101010101" pitchFamily="2" charset="-122"/>
                <a:ea typeface="华文行楷" panose="02010800040101010101" pitchFamily="2" charset="-122"/>
              </a:rPr>
              <a:t>五四红旗团支部</a:t>
            </a:r>
            <a:endParaRPr lang="en-US" altLang="zh-CN" sz="2400" b="0" i="0" dirty="0" smtClean="0">
              <a:solidFill>
                <a:schemeClr val="accent1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r>
              <a:rPr lang="zh-CN" altLang="en-US" sz="2400" dirty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北京市优秀</a:t>
            </a:r>
            <a:r>
              <a:rPr lang="zh-CN" altLang="en-US" sz="2400" dirty="0" smtClean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团支部</a:t>
            </a:r>
            <a:endParaRPr lang="en-US" altLang="zh-CN" sz="2400" dirty="0" smtClean="0">
              <a:solidFill>
                <a:schemeClr val="accent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r>
              <a:rPr lang="zh-CN" altLang="en-US" sz="2400" b="0" i="0" dirty="0" smtClean="0">
                <a:solidFill>
                  <a:schemeClr val="accent1"/>
                </a:solidFill>
                <a:effectLst/>
                <a:latin typeface="华文行楷" panose="02010800040101010101" pitchFamily="2" charset="-122"/>
                <a:ea typeface="华文行楷" panose="02010800040101010101" pitchFamily="2" charset="-122"/>
              </a:rPr>
              <a:t>北京市先进班集体</a:t>
            </a:r>
            <a:endParaRPr lang="en-US" altLang="zh-CN" sz="2400" b="0" i="0" dirty="0" smtClean="0">
              <a:solidFill>
                <a:schemeClr val="accent1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r>
              <a:rPr lang="zh-CN" altLang="en-US" sz="2400" dirty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活力</a:t>
            </a:r>
            <a:r>
              <a:rPr lang="zh-CN" altLang="en-US" sz="2400" dirty="0" smtClean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团支部</a:t>
            </a:r>
            <a:r>
              <a:rPr lang="en-US" altLang="zh-CN" sz="2400" dirty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</a:p>
          <a:p>
            <a:r>
              <a:rPr lang="en-US" altLang="zh-CN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  ···  ···</a:t>
            </a:r>
          </a:p>
          <a:p>
            <a:endParaRPr lang="en-US" altLang="zh-CN" sz="2400" b="0" i="0" dirty="0">
              <a:solidFill>
                <a:schemeClr val="accent1"/>
              </a:solidFill>
              <a:effectLst/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8064052" y="5583233"/>
            <a:ext cx="3832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b="1" dirty="0" smtClean="0">
                <a:solidFill>
                  <a:schemeClr val="bg1">
                    <a:alpha val="49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简约而不简单</a:t>
            </a:r>
            <a:endParaRPr lang="en-US" altLang="zh-CN" b="1" dirty="0" smtClean="0">
              <a:solidFill>
                <a:schemeClr val="bg1">
                  <a:alpha val="49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zh-CN" altLang="en-US" b="1" dirty="0" smtClean="0">
                <a:solidFill>
                  <a:schemeClr val="bg1">
                    <a:alpha val="49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生无所息，斗无所止</a:t>
            </a:r>
            <a:endParaRPr lang="en-US" altLang="zh-CN" b="1" dirty="0" smtClean="0">
              <a:solidFill>
                <a:schemeClr val="bg1">
                  <a:alpha val="49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zh-CN" altLang="en-US" b="1" dirty="0">
                <a:solidFill>
                  <a:schemeClr val="bg1">
                    <a:alpha val="49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创最好的</a:t>
            </a:r>
            <a:r>
              <a:rPr lang="zh-CN" altLang="en-US" b="1" dirty="0" smtClean="0">
                <a:solidFill>
                  <a:schemeClr val="bg1">
                    <a:alpha val="49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班级，做最好的自己</a:t>
            </a:r>
            <a:r>
              <a:rPr lang="en-US" altLang="zh-CN" b="1" dirty="0" smtClean="0">
                <a:solidFill>
                  <a:schemeClr val="bg1">
                    <a:alpha val="49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zh-CN" altLang="en-US" b="1" dirty="0">
              <a:solidFill>
                <a:schemeClr val="bg1">
                  <a:alpha val="49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11896298" y="5634924"/>
            <a:ext cx="0" cy="666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108119" y="265046"/>
            <a:ext cx="2441694" cy="7694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所获荣誉</a:t>
            </a:r>
            <a:endParaRPr lang="zh-CN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499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98"/>
          <a:stretch/>
        </p:blipFill>
        <p:spPr>
          <a:xfrm>
            <a:off x="9842500" y="643692"/>
            <a:ext cx="2349500" cy="5570617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-1932892" y="2888940"/>
            <a:ext cx="15625736" cy="8685584"/>
          </a:xfrm>
          <a:prstGeom prst="ellipse">
            <a:avLst/>
          </a:prstGeom>
          <a:gradFill flip="none" rotWithShape="1">
            <a:gsLst>
              <a:gs pos="0">
                <a:srgbClr val="4AAFE6"/>
              </a:gs>
              <a:gs pos="100000">
                <a:srgbClr val="4AAFE6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1" descr="C:\Users\崔勇\AppData\Roaming\Tencent\Users\524831966\QQ\WinTemp\RichOle\E{)%U4Q4EZQY$IK~C@`[AW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089" t="49681" r="36913" b="19668"/>
          <a:stretch>
            <a:fillRect/>
          </a:stretch>
        </p:blipFill>
        <p:spPr bwMode="auto">
          <a:xfrm>
            <a:off x="12717566" y="884516"/>
            <a:ext cx="221451" cy="288749"/>
          </a:xfrm>
          <a:prstGeom prst="rect">
            <a:avLst/>
          </a:prstGeom>
          <a:noFill/>
        </p:spPr>
      </p:pic>
      <p:sp>
        <p:nvSpPr>
          <p:cNvPr id="2" name="椭圆 1"/>
          <p:cNvSpPr/>
          <p:nvPr/>
        </p:nvSpPr>
        <p:spPr>
          <a:xfrm flipH="1">
            <a:off x="3770272" y="-352862"/>
            <a:ext cx="316910" cy="424133"/>
          </a:xfrm>
          <a:prstGeom prst="ellipse">
            <a:avLst/>
          </a:prstGeom>
          <a:gradFill flip="none" rotWithShape="1">
            <a:gsLst>
              <a:gs pos="0">
                <a:srgbClr val="D6100B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 flipH="1">
            <a:off x="4783562" y="-431954"/>
            <a:ext cx="264479" cy="373590"/>
          </a:xfrm>
          <a:prstGeom prst="ellipse">
            <a:avLst/>
          </a:prstGeom>
          <a:gradFill>
            <a:gsLst>
              <a:gs pos="0">
                <a:srgbClr val="00B050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 flipH="1">
            <a:off x="5507371" y="-603149"/>
            <a:ext cx="150241" cy="206281"/>
          </a:xfrm>
          <a:prstGeom prst="ellipse">
            <a:avLst/>
          </a:prstGeom>
          <a:gradFill>
            <a:gsLst>
              <a:gs pos="0">
                <a:srgbClr val="9EC21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 flipH="1">
            <a:off x="7182850" y="-318969"/>
            <a:ext cx="100003" cy="14125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 flipH="1">
            <a:off x="8345137" y="-569604"/>
            <a:ext cx="134808" cy="190423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 flipH="1">
            <a:off x="2609637" y="-497809"/>
            <a:ext cx="56398" cy="7966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 flipH="1">
            <a:off x="6167501" y="-454597"/>
            <a:ext cx="56398" cy="7966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 flipH="1">
            <a:off x="3427556" y="-368629"/>
            <a:ext cx="132633" cy="18735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 flipH="1">
            <a:off x="7578189" y="-135713"/>
            <a:ext cx="56398" cy="7966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 flipH="1">
            <a:off x="5345941" y="-200066"/>
            <a:ext cx="56398" cy="7966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flipH="1">
            <a:off x="9378389" y="-252532"/>
            <a:ext cx="56398" cy="7966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 flipH="1">
            <a:off x="6910269" y="-424506"/>
            <a:ext cx="120823" cy="165888"/>
          </a:xfrm>
          <a:prstGeom prst="ellipse">
            <a:avLst/>
          </a:prstGeom>
          <a:gradFill>
            <a:gsLst>
              <a:gs pos="0">
                <a:srgbClr val="9EC21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 flipH="1">
            <a:off x="9161892" y="-495210"/>
            <a:ext cx="100017" cy="137322"/>
          </a:xfrm>
          <a:prstGeom prst="ellipse">
            <a:avLst/>
          </a:prstGeom>
          <a:gradFill>
            <a:gsLst>
              <a:gs pos="0">
                <a:srgbClr val="9EC21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 flipH="1">
            <a:off x="3486871" y="-555682"/>
            <a:ext cx="169262" cy="232396"/>
          </a:xfrm>
          <a:prstGeom prst="ellipse">
            <a:avLst/>
          </a:prstGeom>
          <a:gradFill>
            <a:gsLst>
              <a:gs pos="0">
                <a:srgbClr val="9EC21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 flipH="1">
            <a:off x="7861470" y="-419185"/>
            <a:ext cx="160439" cy="220282"/>
          </a:xfrm>
          <a:prstGeom prst="ellipse">
            <a:avLst/>
          </a:prstGeom>
          <a:gradFill>
            <a:gsLst>
              <a:gs pos="0">
                <a:srgbClr val="9EC21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/>
          <p:cNvSpPr/>
          <p:nvPr/>
        </p:nvSpPr>
        <p:spPr>
          <a:xfrm flipH="1">
            <a:off x="4050514" y="-481399"/>
            <a:ext cx="125341" cy="177051"/>
          </a:xfrm>
          <a:prstGeom prst="ellipse">
            <a:avLst/>
          </a:prstGeom>
          <a:gradFill>
            <a:gsLst>
              <a:gs pos="0">
                <a:srgbClr val="00B050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/>
          <p:cNvSpPr/>
          <p:nvPr/>
        </p:nvSpPr>
        <p:spPr>
          <a:xfrm flipH="1">
            <a:off x="2437114" y="-588693"/>
            <a:ext cx="106378" cy="150264"/>
          </a:xfrm>
          <a:prstGeom prst="ellipse">
            <a:avLst/>
          </a:prstGeom>
          <a:gradFill>
            <a:gsLst>
              <a:gs pos="0">
                <a:srgbClr val="00B050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 flipH="1">
            <a:off x="9829534" y="-542459"/>
            <a:ext cx="178885" cy="252683"/>
          </a:xfrm>
          <a:prstGeom prst="ellipse">
            <a:avLst/>
          </a:prstGeom>
          <a:gradFill>
            <a:gsLst>
              <a:gs pos="0">
                <a:srgbClr val="00B050">
                  <a:alpha val="68000"/>
                </a:srgbClr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 flipH="1">
            <a:off x="7447882" y="-570348"/>
            <a:ext cx="105733" cy="149353"/>
          </a:xfrm>
          <a:prstGeom prst="ellipse">
            <a:avLst/>
          </a:prstGeom>
          <a:gradFill>
            <a:gsLst>
              <a:gs pos="0">
                <a:srgbClr val="00B050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 flipH="1">
            <a:off x="5895977" y="-331358"/>
            <a:ext cx="131348" cy="185536"/>
          </a:xfrm>
          <a:prstGeom prst="ellipse">
            <a:avLst/>
          </a:prstGeom>
          <a:gradFill>
            <a:gsLst>
              <a:gs pos="0">
                <a:srgbClr val="00B050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5690471" y="-593639"/>
            <a:ext cx="169625" cy="239604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 flipH="1">
            <a:off x="7996393" y="-526346"/>
            <a:ext cx="100003" cy="14125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 flipH="1">
            <a:off x="3108389" y="-790475"/>
            <a:ext cx="220109" cy="310915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 flipH="1">
            <a:off x="4599429" y="-567603"/>
            <a:ext cx="129319" cy="18266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 flipH="1">
            <a:off x="8661944" y="-348100"/>
            <a:ext cx="177278" cy="25041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flipH="1">
            <a:off x="6471012" y="-813697"/>
            <a:ext cx="299548" cy="400895"/>
          </a:xfrm>
          <a:prstGeom prst="ellipse">
            <a:avLst/>
          </a:prstGeom>
          <a:gradFill flip="none" rotWithShape="1">
            <a:gsLst>
              <a:gs pos="0">
                <a:srgbClr val="D6100B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 flipH="1">
            <a:off x="4693722" y="-763278"/>
            <a:ext cx="284870" cy="381252"/>
          </a:xfrm>
          <a:prstGeom prst="ellipse">
            <a:avLst/>
          </a:prstGeom>
          <a:gradFill flip="none" rotWithShape="1">
            <a:gsLst>
              <a:gs pos="0">
                <a:srgbClr val="D6100B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 flipH="1">
            <a:off x="9890232" y="-728776"/>
            <a:ext cx="353167" cy="472656"/>
          </a:xfrm>
          <a:prstGeom prst="ellipse">
            <a:avLst/>
          </a:prstGeom>
          <a:gradFill flip="none" rotWithShape="1">
            <a:gsLst>
              <a:gs pos="0">
                <a:srgbClr val="D6100B">
                  <a:alpha val="37000"/>
                </a:srgbClr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/>
          <p:cNvSpPr/>
          <p:nvPr/>
        </p:nvSpPr>
        <p:spPr>
          <a:xfrm flipH="1">
            <a:off x="8357465" y="-715997"/>
            <a:ext cx="316167" cy="423137"/>
          </a:xfrm>
          <a:prstGeom prst="ellipse">
            <a:avLst/>
          </a:prstGeom>
          <a:gradFill flip="none" rotWithShape="1">
            <a:gsLst>
              <a:gs pos="0">
                <a:srgbClr val="D6100B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 flipH="1">
            <a:off x="2045710" y="-392647"/>
            <a:ext cx="263377" cy="352486"/>
          </a:xfrm>
          <a:prstGeom prst="ellipse">
            <a:avLst/>
          </a:prstGeom>
          <a:gradFill flip="none" rotWithShape="1">
            <a:gsLst>
              <a:gs pos="0">
                <a:srgbClr val="D6100B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 flipH="1">
            <a:off x="1941319" y="-1121317"/>
            <a:ext cx="221129" cy="283595"/>
          </a:xfrm>
          <a:prstGeom prst="ellipse">
            <a:avLst/>
          </a:prstGeom>
          <a:gradFill>
            <a:gsLst>
              <a:gs pos="2000">
                <a:srgbClr val="ECA62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 flipH="1">
            <a:off x="3231678" y="-982792"/>
            <a:ext cx="123241" cy="158055"/>
          </a:xfrm>
          <a:prstGeom prst="ellipse">
            <a:avLst/>
          </a:prstGeom>
          <a:gradFill>
            <a:gsLst>
              <a:gs pos="2000">
                <a:srgbClr val="ECA62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 flipH="1">
            <a:off x="9152036" y="-1009043"/>
            <a:ext cx="245535" cy="314895"/>
          </a:xfrm>
          <a:prstGeom prst="ellipse">
            <a:avLst/>
          </a:prstGeom>
          <a:gradFill>
            <a:gsLst>
              <a:gs pos="2000">
                <a:srgbClr val="ECA62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/>
        </p:nvSpPr>
        <p:spPr>
          <a:xfrm flipH="1">
            <a:off x="4949079" y="-1063589"/>
            <a:ext cx="250732" cy="321560"/>
          </a:xfrm>
          <a:prstGeom prst="ellipse">
            <a:avLst/>
          </a:prstGeom>
          <a:gradFill>
            <a:gsLst>
              <a:gs pos="2000">
                <a:srgbClr val="ECA62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椭圆 53"/>
          <p:cNvSpPr/>
          <p:nvPr/>
        </p:nvSpPr>
        <p:spPr>
          <a:xfrm flipH="1">
            <a:off x="6547881" y="-973703"/>
            <a:ext cx="212036" cy="271934"/>
          </a:xfrm>
          <a:prstGeom prst="ellipse">
            <a:avLst/>
          </a:prstGeom>
          <a:gradFill>
            <a:gsLst>
              <a:gs pos="2000">
                <a:srgbClr val="ECA628"/>
              </a:gs>
              <a:gs pos="100000">
                <a:srgbClr val="D78F14"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6220" y="-1304479"/>
            <a:ext cx="2349468" cy="17621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中文文本1"/>
          <p:cNvSpPr txBox="1"/>
          <p:nvPr/>
        </p:nvSpPr>
        <p:spPr>
          <a:xfrm>
            <a:off x="-3682077" y="1159882"/>
            <a:ext cx="3456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共同的青春，用拼搏的汗水记录</a:t>
            </a:r>
          </a:p>
        </p:txBody>
      </p:sp>
      <p:sp>
        <p:nvSpPr>
          <p:cNvPr id="11" name="英文文本1"/>
          <p:cNvSpPr txBox="1"/>
          <p:nvPr/>
        </p:nvSpPr>
        <p:spPr>
          <a:xfrm>
            <a:off x="12438632" y="696828"/>
            <a:ext cx="5240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Common</a:t>
            </a:r>
            <a:r>
              <a:rPr lang="en-US" altLang="zh-CN" dirty="0"/>
              <a:t> </a:t>
            </a:r>
            <a:r>
              <a:rPr lang="en-US" altLang="zh-CN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youth, common splendid spring</a:t>
            </a:r>
            <a:endParaRPr lang="zh-CN" alt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英文文本2"/>
          <p:cNvSpPr txBox="1"/>
          <p:nvPr/>
        </p:nvSpPr>
        <p:spPr>
          <a:xfrm>
            <a:off x="12349805" y="644436"/>
            <a:ext cx="532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smile hug, flashing the whole summer</a:t>
            </a:r>
            <a:endParaRPr lang="zh-CN" alt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英文文本3"/>
          <p:cNvSpPr txBox="1"/>
          <p:nvPr/>
        </p:nvSpPr>
        <p:spPr>
          <a:xfrm>
            <a:off x="12281653" y="670632"/>
            <a:ext cx="4530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Think quietly, yellow dye the autumn</a:t>
            </a:r>
            <a:endParaRPr lang="zh-CN" alt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英文文本4"/>
          <p:cNvSpPr txBox="1"/>
          <p:nvPr/>
        </p:nvSpPr>
        <p:spPr>
          <a:xfrm>
            <a:off x="12459307" y="608390"/>
            <a:ext cx="5063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Walk alone, roaming the winter of silver</a:t>
            </a:r>
            <a:endParaRPr lang="zh-CN" alt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中文文本4"/>
          <p:cNvSpPr txBox="1"/>
          <p:nvPr/>
        </p:nvSpPr>
        <p:spPr>
          <a:xfrm>
            <a:off x="-3400737" y="1160222"/>
            <a:ext cx="338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独自的行走，徜徉过金色的岁月</a:t>
            </a:r>
          </a:p>
        </p:txBody>
      </p:sp>
      <p:sp>
        <p:nvSpPr>
          <p:cNvPr id="63" name="中文文本3"/>
          <p:cNvSpPr txBox="1"/>
          <p:nvPr/>
        </p:nvSpPr>
        <p:spPr>
          <a:xfrm>
            <a:off x="-3519455" y="1132128"/>
            <a:ext cx="3384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静静地思考，成为人生的闪耀处</a:t>
            </a:r>
          </a:p>
        </p:txBody>
      </p:sp>
      <p:sp>
        <p:nvSpPr>
          <p:cNvPr id="64" name="中文文本2"/>
          <p:cNvSpPr txBox="1"/>
          <p:nvPr/>
        </p:nvSpPr>
        <p:spPr>
          <a:xfrm>
            <a:off x="-3823959" y="1140071"/>
            <a:ext cx="35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微笑地拥抱，闪耀了这完美季节</a:t>
            </a:r>
          </a:p>
        </p:txBody>
      </p:sp>
      <p:pic>
        <p:nvPicPr>
          <p:cNvPr id="65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3985" y="3507074"/>
            <a:ext cx="1113597" cy="19834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044" y="2795081"/>
            <a:ext cx="1652274" cy="12392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0779" y="2593214"/>
            <a:ext cx="1651309" cy="12384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344" y="2785889"/>
            <a:ext cx="1649665" cy="12372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9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0214" y="3879787"/>
            <a:ext cx="1650632" cy="1237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03" y="4988552"/>
            <a:ext cx="1345262" cy="10089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87" y="5040248"/>
            <a:ext cx="1652993" cy="12397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6778" y="4811255"/>
            <a:ext cx="1858809" cy="12392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95" y="3371600"/>
            <a:ext cx="2346869" cy="17601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592" y="3371601"/>
            <a:ext cx="2349206" cy="17619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351" y="3554027"/>
            <a:ext cx="1912698" cy="14345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1643" y="3279653"/>
            <a:ext cx="2642857" cy="17619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7" name="Picture 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9537" y="2706019"/>
            <a:ext cx="1583313" cy="2820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7287" y="3293924"/>
            <a:ext cx="2346870" cy="17601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9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7431" y="3324094"/>
            <a:ext cx="2349206" cy="17619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79" y="571514"/>
            <a:ext cx="2495372" cy="1660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022" y="384206"/>
            <a:ext cx="1536527" cy="2050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919" y="437487"/>
            <a:ext cx="1294050" cy="2034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30" y="433916"/>
            <a:ext cx="1371754" cy="2044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文本框 16"/>
          <p:cNvSpPr txBox="1"/>
          <p:nvPr/>
        </p:nvSpPr>
        <p:spPr>
          <a:xfrm>
            <a:off x="1180310" y="1045550"/>
            <a:ext cx="89050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纸要有方向，纸要有信心，纸要肯努力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3377653"/>
      </p:ext>
    </p:extLst>
  </p:cSld>
  <p:clrMapOvr>
    <a:masterClrMapping/>
  </p:clrMapOvr>
  <p:transition spd="slow" advClick="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6 4.62428E-6 L -0.63785 0.675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92" y="3378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007 4.79769E-6 L 0.00174 0.52231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610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007 8.09249E-7 L 0.01233 0.90196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3" y="4508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00069 8.09249E-7 L 0.00416 0.92277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4612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00069 8.09249E-7 L 0.00243 0.87029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4351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00069 -2.48555E-6 L 0.00191 0.60486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024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972 0.00994 L 0.00972 0.96786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88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-0.00034 0.0007 L -3.05556E-6 0.7207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60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4.72222E-6 -3.06358E-6 L -4.72222E-6 1.01549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77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2.77778E-7 4.85549E-6 L -2.77778E-7 0.42497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24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3.88889E-6 2.94798E-6 L 3.88889E-6 0.66289 " pathEditMode="relative" rAng="0" ptsTypes="AA">
                                      <p:cBhvr>
                                        <p:cTn id="34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1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indefinite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0.00278 4.39306E-6 L -0.00278 0.63583 " pathEditMode="relative" rAng="0" ptsTypes="AA">
                                      <p:cBhvr>
                                        <p:cTn id="36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79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repeatCount="indefinite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0382 -0.00324 L 0.00209 0.65017 " pathEditMode="relative" rAng="0" ptsTypes="AA">
                                      <p:cBhvr>
                                        <p:cTn id="38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3267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repeatCount="indefinite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2.5E-6 -4.56647E-6 L 2.5E-6 0.63099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5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repeatCount="indefinite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1.11111E-6 -3.81503E-6 L 1.11111E-6 0.6837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17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repeatCount="indefinite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1.94444E-6 4.73988E-6 L 1.94444E-6 0.63005 " pathEditMode="relative" rAng="0" ptsTypes="AA">
                                      <p:cBhvr>
                                        <p:cTn id="44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49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3.33333E-6 1.15607E-7 L 3.33333E-6 0.67006 " pathEditMode="relative" rAng="0" ptsTypes="AA">
                                      <p:cBhvr>
                                        <p:cTn id="46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50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repeatCount="indefinite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0521 0.03422 L -0.00695 0.53041 " pathEditMode="relative" rAng="0" ptsTypes="AA">
                                      <p:cBhvr>
                                        <p:cTn id="4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248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0.00052 0.00462 L 3.33333E-6 0.67075 " pathEditMode="relative" rAng="0" ptsTypes="AA">
                                      <p:cBhvr>
                                        <p:cTn id="50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3329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2.22222E-6 1.38728E-6 L -2.22222E-6 0.96115 " pathEditMode="relative" rAng="0" ptsTypes="AA">
                                      <p:cBhvr>
                                        <p:cTn id="52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04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4.16667E-6 -1.38778E-17 L 4.16667E-6 0.93595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79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repeatCount="indefinite" accel="16000" decel="1900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-2.5E-6 -4.56647E-6 L -2.5E-6 0.99607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80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repeatCount="indefinite" accel="50000" decel="50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1.11111E-6 -3.93064E-6 L -1.11111E-6 0.72925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46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repeatCount="indefinite" accel="19000" decel="2600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2.77778E-6 2.94798E-6 L 2.77778E-6 0.83075 " pathEditMode="relative" rAng="0" ptsTypes="AA">
                                      <p:cBhvr>
                                        <p:cTn id="60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52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repeatCount="indefinite" accel="26000" decel="2600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8.33333E-7 3.87283E-6 L 8.33333E-7 0.53919 " pathEditMode="relative" rAng="0" ptsTypes="AA">
                                      <p:cBhvr>
                                        <p:cTn id="62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96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repeatCount="indefinite" accel="16000" decel="2300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-2.5E-6 -1.50289E-6 L -2.5E-6 1.04254 " pathEditMode="relative" rAng="0" ptsTypes="AA">
                                      <p:cBhvr>
                                        <p:cTn id="64" dur="7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11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repeatCount="indefinite" accel="50000" decel="5000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animMotion origin="layout" path="M -0.00053 -1.90751E-6 L -0.00053 0.67653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82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repeatCount="indefinite" accel="30000" decel="2600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animMotion origin="layout" path="M 3.33333E-6 4.45087E-6 L 3.33333E-6 0.73479 " pathEditMode="relative" rAng="0" ptsTypes="AA">
                                      <p:cBhvr>
                                        <p:cTn id="68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74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accel="26000" decel="3500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1.11111E-6 -4.21965E-6 L 1.11111E-6 0.97041 " pathEditMode="relative" rAng="0" ptsTypes="AA">
                                      <p:cBhvr>
                                        <p:cTn id="70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509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5.55112E-17 -1.32224E-6 L 5.55112E-17 0.59709 " pathEditMode="relative" rAng="0" ptsTypes="AA">
                                      <p:cBhvr>
                                        <p:cTn id="72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843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repeatCount="indefinite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-5.55556E-7 3.46821E-7 L -5.55556E-7 0.45734 " pathEditMode="relative" rAng="0" ptsTypes="AA">
                                      <p:cBhvr>
                                        <p:cTn id="74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6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repeatCount="indefinite" accel="50000" decel="5000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-3.88889E-6 -2.89017E-7 L -3.88889E-6 0.64231 " pathEditMode="relative" rAng="0" ptsTypes="AA">
                                      <p:cBhvr>
                                        <p:cTn id="76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11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repeatCount="indefinite" accel="50000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2.5E-6 -1.7341E-7 L -2.5E-6 0.63653 " pathEditMode="relative" rAng="0" ptsTypes="AA">
                                      <p:cBhvr>
                                        <p:cTn id="78" dur="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815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repeatCount="indefinite" accel="23000" decel="3200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4.72222E-6 -3.2948E-6 L 4.72222E-6 0.82382 " pathEditMode="relative" rAng="0" ptsTypes="AA">
                                      <p:cBhvr>
                                        <p:cTn id="80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17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repeatCount="indefinite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1.38889E-6 1.7341E-7 L 1.38889E-6 0.63584 " pathEditMode="relative" rAng="0" ptsTypes="AA">
                                      <p:cBhvr>
                                        <p:cTn id="82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792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0.63785 0.67568 L -0.62205 0.87471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994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3.75E-6 -2.22222E-6 L -0.97136 -0.00741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68" y="-37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path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3.75E-6 -4.81481E-6 L 0.50782 -0.00462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1" y="-231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42" presetClass="path" presetSubtype="0" autoRev="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96355 -0.00741 L -0.94779 -0.00741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42" presetClass="path" presetSubtype="0" autoRev="1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49206 -0.00462 L 0.47644 -0.00462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fill="hold" grpId="2" nodeType="withEffect">
                                  <p:stCondLst>
                                    <p:cond delay="9000"/>
                                  </p:stCondLst>
                                  <p:childTnLst>
                                    <p:animMotion origin="layout" path="M -1.00274 -0.00741 L -1.52253 -0.007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fill="hold" grpId="2" nodeType="withEffect">
                                  <p:stCondLst>
                                    <p:cond delay="9000"/>
                                  </p:stCondLst>
                                  <p:childTnLst>
                                    <p:animMotion origin="layout" path="M 0.53138 -0.00254 L 1.47644 0.00602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53" y="417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fill="hold" grpId="0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4.16667E-7 -3.33333E-6 L -0.97135 -0.0074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68" y="-37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fill="hold" grpId="0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2.08333E-7 4.44444E-6 L 0.50781 -0.00463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1" y="-231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utoRev="1" fill="hold" grpId="1" nodeType="withEffect">
                                  <p:stCondLst>
                                    <p:cond delay="10300"/>
                                  </p:stCondLst>
                                  <p:childTnLst>
                                    <p:animMotion origin="layout" path="M -0.95273 -0.00578 L -0.94492 -0.0057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utoRev="1" fill="hold" grpId="1" nodeType="withEffect">
                                  <p:stCondLst>
                                    <p:cond delay="10300"/>
                                  </p:stCondLst>
                                  <p:childTnLst>
                                    <p:animMotion origin="layout" path="M 0.49622 -0.00602 L 0.48034 -0.00602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fill="hold" grpId="2" nodeType="withEffect">
                                  <p:stCondLst>
                                    <p:cond delay="14300"/>
                                  </p:stCondLst>
                                  <p:childTnLst>
                                    <p:animMotion origin="layout" path="M -1.00273 -0.0074 L -1.52253 -0.0074 " pathEditMode="relative" rAng="0" ptsTypes="AA">
                                      <p:cBhvr>
                                        <p:cTn id="1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fill="hold" grpId="2" nodeType="withEffect">
                                  <p:stCondLst>
                                    <p:cond delay="14300"/>
                                  </p:stCondLst>
                                  <p:childTnLst>
                                    <p:animMotion origin="layout" path="M 0.53138 -0.00255 L 1.47643 0.00601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53" y="417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42" presetClass="path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8.33333E-7 -2.96296E-6 L -0.97135 -0.0074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6" y="-37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-2.08333E-7 1.85185E-6 L 0.50781 -0.00463 " pathEditMode="relative" rAng="0" ptsTypes="AA">
                                      <p:cBhvr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1" y="-231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autoRev="1" fill="hold" grpId="1" nodeType="withEffect">
                                  <p:stCondLst>
                                    <p:cond delay="15500"/>
                                  </p:stCondLst>
                                  <p:childTnLst>
                                    <p:animMotion origin="layout" path="M -0.95278 -0.00578 L -0.94497 -0.00578 " pathEditMode="relative" rAng="0" ptsTypes="AA">
                                      <p:cBhvr>
                                        <p:cTn id="118" dur="2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autoRev="1" fill="hold" grpId="1" nodeType="withEffect">
                                  <p:stCondLst>
                                    <p:cond delay="15500"/>
                                  </p:stCondLst>
                                  <p:childTnLst>
                                    <p:animMotion origin="layout" path="M 0.49622 -0.00602 L 0.48034 -0.00602 " pathEditMode="relative" rAng="0" ptsTypes="AA">
                                      <p:cBhvr>
                                        <p:cTn id="120" dur="22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" y="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fill="hold" grpId="2" nodeType="withEffect">
                                  <p:stCondLst>
                                    <p:cond delay="19900"/>
                                  </p:stCondLst>
                                  <p:childTnLst>
                                    <p:animMotion origin="layout" path="M -1.00278 -0.0074 L -1.52257 -0.0074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fill="hold" grpId="2" nodeType="withEffect">
                                  <p:stCondLst>
                                    <p:cond delay="19900"/>
                                  </p:stCondLst>
                                  <p:childTnLst>
                                    <p:animMotion origin="layout" path="M 0.53138 -0.00255 L 1.47643 0.00602 " pathEditMode="relative" rAng="0" ptsTypes="AA">
                                      <p:cBhvr>
                                        <p:cTn id="1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53" y="417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fill="hold" grpId="0" nodeType="withEffect">
                                  <p:stCondLst>
                                    <p:cond delay="20600"/>
                                  </p:stCondLst>
                                  <p:childTnLst>
                                    <p:animMotion origin="layout" path="M -2.5E-6 -3.33333E-6 L 0.50782 -0.00463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82" y="-231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fill="hold" grpId="0" nodeType="withEffect">
                                  <p:stCondLst>
                                    <p:cond delay="20600"/>
                                  </p:stCondLst>
                                  <p:childTnLst>
                                    <p:animMotion origin="layout" path="M 2.70833E-6 7.40741E-7 L -0.97136 -0.00741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68" y="-37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42" presetClass="path" presetSubtype="0" autoRev="1" fill="hold" grpId="1" nodeType="withEffect">
                                  <p:stCondLst>
                                    <p:cond delay="21100"/>
                                  </p:stCondLst>
                                  <p:childTnLst>
                                    <p:animMotion origin="layout" path="M 0.49618 -0.00602 L 0.48038 -0.00602 " pathEditMode="relative" rAng="0" ptsTypes="AA">
                                      <p:cBhvr>
                                        <p:cTn id="130" dur="2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0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42" presetClass="path" presetSubtype="0" autoRev="1" fill="hold" grpId="1" nodeType="withEffect">
                                  <p:stCondLst>
                                    <p:cond delay="21100"/>
                                  </p:stCondLst>
                                  <p:childTnLst>
                                    <p:animMotion origin="layout" path="M -0.95274 -0.00579 L -0.94492 -0.00579 " pathEditMode="relative" rAng="0" ptsTypes="AA">
                                      <p:cBhvr>
                                        <p:cTn id="132" dur="2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0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42" presetClass="path" presetSubtype="0" fill="hold" grpId="2" nodeType="withEffect">
                                  <p:stCondLst>
                                    <p:cond delay="25500"/>
                                  </p:stCondLst>
                                  <p:childTnLst>
                                    <p:animMotion origin="layout" path="M 0.53143 -0.00254 L 1.47639 0.00602 " pathEditMode="relative" rAng="0" ptsTypes="AA">
                                      <p:cBhvr>
                                        <p:cTn id="1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40" y="417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42" presetClass="path" presetSubtype="0" fill="hold" grpId="2" nodeType="withEffect">
                                  <p:stCondLst>
                                    <p:cond delay="25500"/>
                                  </p:stCondLst>
                                  <p:childTnLst>
                                    <p:animMotion origin="layout" path="M -1.00274 -0.00741 L -1.52253 -0.00741 " pathEditMode="relative" rAng="0" ptsTypes="AA">
                                      <p:cBhvr>
                                        <p:cTn id="1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52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54" dur="2000" fill="hold"/>
                                        <p:tgtEl>
                                          <p:spTgt spid="78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 1.04947E-6 L 0.0158 -0.15742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7883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79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 -0.00231 L -0.37014 0.02566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1387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77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.40729 0.0289 L 0.00781 -5.54785E-7 " pathEditMode="relative" rAng="0" ptsTypes="AA">
                                      <p:cBhvr>
                                        <p:cTn id="164" dur="2000" spd="-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83" y="-1456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 1.04947E-6 L 0.22049 0.15719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7859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 -0.00231 L -0.18108 -0.1306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-6426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 1.04947E-6 L 0.22049 -0.13639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6819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72000" y="72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42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 -0.00231 L -0.18108 0.17337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8784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3.88889E-6 1.09827E-6 C -0.21268 1.09827E-6 -0.38611 -0.08 -0.38611 -0.17896 C -0.38611 -0.27746 -0.21268 -0.35769 -0.00035 -0.35769 C 0.21267 -0.35769 0.38559 -0.27746 0.38559 -0.17896 C 0.38559 -0.08 0.21267 1.09827E-6 3.88889E-6 1.09827E-6 Z " pathEditMode="relative" rAng="10800000" ptsTypes="fffff">
                                      <p:cBhvr>
                                        <p:cTn id="210" dur="24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7873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1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2.77778E-6 -1.50289E-6 C 0.21268 -1.50289E-6 0.38611 0.08 0.38611 0.17896 C 0.38611 0.27746 0.21268 0.35769 0.00035 0.35769 C -0.21267 0.35769 -0.38559 0.27746 -0.38559 0.17896 C -0.38559 0.08 -0.21267 -1.50289E-6 -2.77778E-6 -1.50289E-6 Z " pathEditMode="relative" rAng="0" ptsTypes="fffff">
                                      <p:cBhvr>
                                        <p:cTn id="212" dur="24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7873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1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2.77778E-7 -0.01272 C 2.77778E-7 0.08578 -0.17292 0.16693 -0.38663 0.16693 C -0.59931 0.16693 -0.77188 0.08578 -0.77188 -0.01249 C -0.77188 -0.11122 -0.59931 -0.19006 -0.38663 -0.19006 C -0.17292 -0.19006 2.77778E-7 -0.11122 2.77778E-7 -0.01272 Z " pathEditMode="relative" rAng="5400000" ptsTypes="fffff">
                                      <p:cBhvr>
                                        <p:cTn id="214" dur="24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94" y="116"/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1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0.00364 -0.01018 C 0.00364 -0.10867 0.17656 -0.18983 0.39027 -0.18983 C 0.60295 -0.18983 0.77552 -0.10867 0.77552 -0.01041 C 0.77552 0.08832 0.60295 0.16717 0.39027 0.16717 C 0.17656 0.16717 0.00364 0.08832 0.00364 -0.01018 Z " pathEditMode="relative" rAng="16200000" ptsTypes="fffff">
                                      <p:cBhvr>
                                        <p:cTn id="216" dur="24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94" y="-116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0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0.02639 0.00255 C -0.00608 -0.0007 0.03854 -0.01505 0.05903 -0.01736 C 0.07795 -0.02407 0.09965 -0.02454 0.1191 -0.02593 C 0.17899 -0.03542 0.13281 -0.03056 0.26563 -0.02847 C 0.29722 -0.02361 0.33194 -0.01713 0.36389 -0.01528 C 0.37778 -0.01296 0.39236 -0.00671 0.4066 -0.0044 C 0.42899 0.00393 0.47882 0.02546 0.49861 0.03495 C 0.50417 0.03796 0.51267 0.04305 0.525 0.05255 C 0.5349 0.06018 0.55816 0.07893 0.5684 0.08981 C 0.57899 0.10718 0.58889 0.13958 0.58854 0.15741 C 0.58507 0.16968 0.57361 0.19676 0.56181 0.21227 C 0.55 0.22778 0.53247 0.24005 0.51771 0.25046 C 0.50295 0.26088 0.49236 0.26667 0.47274 0.275 C 0.45712 0.28079 0.42813 0.29305 0.4 0.30046 C 0.37795 0.30648 0.33003 0.3162 0.3059 0.32014 C 0.28594 0.32222 0.27031 0.3243 0.2559 0.325 C 0.23611 0.32616 0.20816 0.32708 0.18681 0.32708 C 0.17066 0.32662 0.15017 0.32778 0.12795 0.32569 C 0.10365 0.31991 0.0776 0.31875 0.05313 0.31435 C 0.0408 0.30926 0.03021 0.30741 0.01736 0.30602 C 0.00208 0.30185 -0.02274 0.29444 -0.03976 0.28889 C -0.06163 0.28032 -0.09375 0.26713 -0.11389 0.2544 C -0.12778 0.24305 -0.14878 0.22917 -0.16111 0.21227 C -0.16753 0.20231 -0.18646 0.16805 -0.1875 0.15347 C -0.18681 0.13542 -0.18229 0.11829 -0.15521 0.07801 C -0.11615 0.03796 -0.09809 0.03727 -0.075 0.02222 C -0.05781 0.01366 -0.03385 0.00648 -0.02569 0.00324 " pathEditMode="relative" rAng="0" ptsTypes="ffffffffffaafffffffffffffff">
                                      <p:cBhvr>
                                        <p:cTn id="218" dur="24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14352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0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0.02795 -0.00532 C 0.00747 -0.00208 -0.03715 0.01227 -0.05764 0.01459 C -0.07656 0.0213 -0.09948 0.02315 -0.11892 0.02454 C -0.17882 0.03403 -0.13142 0.02778 -0.26423 0.0257 C -0.29583 0.02084 -0.33055 0.01435 -0.3625 0.0125 C -0.37639 0.01019 -0.39097 0.00394 -0.40521 0.00162 C -0.4276 -0.00671 -0.47743 -0.02824 -0.49722 -0.03773 C -0.50278 -0.04074 -0.51128 -0.04583 -0.52361 -0.05532 C -0.53351 -0.06296 -0.55677 -0.08171 -0.56701 -0.09259 C -0.5776 -0.11018 -0.5875 -0.14259 -0.58715 -0.16041 C -0.58368 -0.17268 -0.57222 -0.19977 -0.56041 -0.21528 C -0.54861 -0.23078 -0.53107 -0.24305 -0.51632 -0.25347 C -0.50156 -0.26389 -0.49097 -0.26967 -0.47135 -0.27801 C -0.45573 -0.28379 -0.42673 -0.29606 -0.39861 -0.30347 C -0.37656 -0.30972 -0.32864 -0.31944 -0.30451 -0.32338 C -0.28455 -0.32546 -0.26892 -0.32754 -0.25451 -0.32824 C -0.23472 -0.3294 -0.20677 -0.33032 -0.18541 -0.33032 C -0.16927 -0.32986 -0.14878 -0.33102 -0.12656 -0.32893 C -0.10226 -0.32315 -0.07621 -0.32199 -0.05173 -0.31759 C -0.03941 -0.3125 -0.02882 -0.31065 -0.01597 -0.30926 C -0.00069 -0.30509 0.02431 -0.29745 0.04132 -0.2919 C 0.0632 -0.28333 0.09531 -0.27014 0.11545 -0.25741 C 0.12934 -0.24606 0.15035 -0.23217 0.16268 -0.21528 C 0.1691 -0.20532 0.18802 -0.17106 0.18906 -0.15648 C 0.18837 -0.13842 0.18386 -0.12129 0.15677 -0.08078 C 0.11771 -0.04074 0.09965 -0.04004 0.07656 -0.025 C 0.05938 -0.01643 0.03542 -0.00926 0.02726 -0.00602 " pathEditMode="relative" rAng="0" ptsTypes="ffffffffffaafffffffffffffff">
                                      <p:cBhvr>
                                        <p:cTn id="220" dur="24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26" y="-14329"/>
                                    </p:animMotion>
                                  </p:childTnLst>
                                </p:cTn>
                              </p:par>
                              <p:par>
                                <p:cTn id="221" presetID="0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-0.02622 -0.01042 C -0.05018 -0.01852 -0.0717 -0.03056 -0.10018 -0.04167 C -0.10573 -0.04468 -0.11424 -0.04977 -0.12657 -0.05926 C -0.13646 -0.0669 -0.15973 -0.08565 -0.16997 -0.09653 C -0.18056 -0.11412 -0.19045 -0.14653 -0.19011 -0.16435 C -0.18664 -0.17662 -0.17518 -0.2037 -0.16337 -0.21921 C -0.15157 -0.23472 -0.13403 -0.24699 -0.11927 -0.25741 C -0.10452 -0.26783 -0.09393 -0.27361 -0.07431 -0.28195 C -0.05868 -0.28773 -0.02969 -0.3 -0.00157 -0.30741 C 0.02048 -0.31366 0.0684 -0.32338 0.09253 -0.32732 C 0.1125 -0.3294 0.12812 -0.33148 0.14253 -0.33218 C 0.16232 -0.33333 0.19027 -0.33426 0.21163 -0.33426 C 0.22777 -0.3338 0.24826 -0.33495 0.27048 -0.33287 C 0.29479 -0.32708 0.32083 -0.32593 0.34531 -0.32153 C 0.35764 -0.31644 0.36823 -0.31458 0.38107 -0.3132 C 0.39635 -0.30903 0.42135 -0.30139 0.43836 -0.29583 C 0.46024 -0.28727 0.49236 -0.27408 0.5125 -0.26134 C 0.52639 -0.25 0.54739 -0.23611 0.55972 -0.21921 C 0.56614 -0.20926 0.58507 -0.175 0.58611 -0.16042 C 0.58541 -0.14236 0.5809 -0.12523 0.55382 -0.08472 C 0.51475 -0.04468 0.4967 -0.04398 0.47361 -0.02894 C 0.4401 -0.01597 0.39687 -0.00324 0.35277 0.00463 C 0.30086 0.01296 0.21736 0.02106 0.16198 0.0206 C 0.10659 0.02014 0.05191 0.00602 0.02083 0.00116 C -0.01025 -0.0037 -0.01528 -0.00648 -0.02483 -0.00857 " pathEditMode="relative" rAng="0" ptsTypes="fffffaaffffffffffffffaaaf">
                                      <p:cBhvr>
                                        <p:cTn id="222" dur="24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96" y="-14653"/>
                                    </p:animMotion>
                                  </p:childTnLst>
                                </p:cTn>
                              </p:par>
                              <p:par>
                                <p:cTn id="223" presetID="0" presetClass="path" presetSubtype="0" repeatCount="indefinite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Motion origin="layout" path="M 0.02049 0.00208 C 0.04445 0.01019 0.06597 0.02222 0.09445 0.03333 C 0.1 0.03634 0.10851 0.04144 0.12084 0.05093 C 0.13073 0.05857 0.15399 0.07732 0.16424 0.0882 C 0.17483 0.10579 0.18472 0.1382 0.18438 0.15602 C 0.1809 0.16829 0.16945 0.19537 0.15764 0.21088 C 0.14584 0.22639 0.1283 0.23866 0.11354 0.24907 C 0.09879 0.25949 0.0882 0.26528 0.06858 0.27361 C 0.05295 0.2794 0.02396 0.29167 -0.00416 0.29907 C -0.02621 0.30532 -0.07413 0.31505 -0.09826 0.31898 C -0.11823 0.32107 -0.13385 0.32315 -0.14826 0.32384 C -0.16805 0.325 -0.19601 0.32593 -0.21736 0.32593 C -0.23351 0.32546 -0.25399 0.32662 -0.27621 0.32454 C -0.30052 0.31875 -0.32656 0.31759 -0.35104 0.3132 C -0.36337 0.3081 -0.37396 0.30625 -0.3868 0.30486 C -0.40208 0.3007 -0.42708 0.29306 -0.4441 0.2875 C -0.46597 0.27894 -0.49809 0.26574 -0.51823 0.25301 C -0.53212 0.24167 -0.55312 0.22778 -0.56545 0.21088 C -0.57187 0.20093 -0.5908 0.16667 -0.59184 0.15208 C -0.59114 0.13403 -0.58663 0.1169 -0.55955 0.07639 C -0.52048 0.03634 -0.50243 0.03565 -0.47934 0.0206 C -0.44583 0.00764 -0.4026 -0.00509 -0.35851 -0.01296 C -0.3066 -0.0213 -0.22309 -0.0294 -0.16771 -0.02893 C -0.11232 -0.02847 -0.05764 -0.01435 -0.02656 -0.00949 C 0.00452 -0.00463 0.00955 -0.00185 0.0191 0.00023 " pathEditMode="relative" rAng="10800000" ptsTypes="fffffaaffffffffffffffaaaf">
                                      <p:cBhvr>
                                        <p:cTn id="224" dur="24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96" y="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15" grpId="0" animBg="1"/>
      <p:bldP spid="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16" grpId="0" animBg="1"/>
      <p:bldP spid="51" grpId="0" animBg="1"/>
      <p:bldP spid="52" grpId="0" animBg="1"/>
      <p:bldP spid="53" grpId="0" animBg="1"/>
      <p:bldP spid="54" grpId="0" animBg="1"/>
      <p:bldP spid="10" grpId="0"/>
      <p:bldP spid="10" grpId="1"/>
      <p:bldP spid="10" grpId="2"/>
      <p:bldP spid="11" grpId="0"/>
      <p:bldP spid="11" grpId="1"/>
      <p:bldP spid="11" grpId="2"/>
      <p:bldP spid="13" grpId="0"/>
      <p:bldP spid="13" grpId="1"/>
      <p:bldP spid="13" grpId="2"/>
      <p:bldP spid="61" grpId="0"/>
      <p:bldP spid="61" grpId="1"/>
      <p:bldP spid="61" grpId="2"/>
      <p:bldP spid="62" grpId="0"/>
      <p:bldP spid="62" grpId="1"/>
      <p:bldP spid="62" grpId="2"/>
      <p:bldP spid="14" grpId="0"/>
      <p:bldP spid="14" grpId="1"/>
      <p:bldP spid="14" grpId="2"/>
      <p:bldP spid="63" grpId="0"/>
      <p:bldP spid="63" grpId="1"/>
      <p:bldP spid="63" grpId="2"/>
      <p:bldP spid="64" grpId="0"/>
      <p:bldP spid="64" grpId="1"/>
      <p:bldP spid="64" grpId="2"/>
      <p:bldP spid="17" grpId="0"/>
      <p:bldP spid="17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2903725" y="5477062"/>
            <a:ext cx="63325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defRPr/>
            </a:pPr>
            <a:r>
              <a:rPr lang="zh-CN" altLang="en-U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lackadder ITC" pitchFamily="82" charset="0"/>
              </a:rPr>
              <a:t>To  be  continued... ...</a:t>
            </a:r>
          </a:p>
        </p:txBody>
      </p:sp>
    </p:spTree>
    <p:extLst>
      <p:ext uri="{BB962C8B-B14F-4D97-AF65-F5344CB8AC3E}">
        <p14:creationId xmlns:p14="http://schemas.microsoft.com/office/powerpoint/2010/main" val="228497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utoUpdateAnimBg="0"/>
      <p:bldP spid="2" grpId="1" bldLvl="0" autoUpdateAnimBg="0"/>
      <p:bldP spid="2" grpId="2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167" y="288032"/>
            <a:ext cx="3899925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143" y="288032"/>
            <a:ext cx="3875923" cy="2906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159" y="3551704"/>
            <a:ext cx="3359865" cy="25198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63" y="3645024"/>
            <a:ext cx="3338132" cy="24118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10"/>
          <p:cNvSpPr txBox="1"/>
          <p:nvPr/>
        </p:nvSpPr>
        <p:spPr>
          <a:xfrm>
            <a:off x="7383415" y="6216000"/>
            <a:ext cx="3113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Broadway" panose="04040905080B02020502" pitchFamily="82" charset="0"/>
                <a:ea typeface="Verdana" panose="020B0604030504040204" pitchFamily="34" charset="0"/>
                <a:cs typeface="Verdana" panose="020B0604030504040204" pitchFamily="34" charset="0"/>
              </a:rPr>
              <a:t>We are the best</a:t>
            </a:r>
            <a:endParaRPr lang="zh-CN" altLang="en-US" sz="2800" b="1" dirty="0">
              <a:solidFill>
                <a:schemeClr val="bg1"/>
              </a:solidFill>
              <a:latin typeface="Broadway" panose="04040905080B02020502" pitchFamily="82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77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098" y="476508"/>
            <a:ext cx="3939902" cy="5253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367626" y="699210"/>
            <a:ext cx="4145687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无所息，</a:t>
            </a:r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斗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无所止</a:t>
            </a:r>
            <a:endParaRPr lang="en-US" altLang="zh-CN" sz="2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最好的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2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最好的</a:t>
            </a:r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自己</a:t>
            </a:r>
            <a:endParaRPr lang="en-US" altLang="zh-CN" sz="3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不怕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万人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阻挡，</a:t>
            </a:r>
            <a:endParaRPr lang="en-US" altLang="zh-CN" sz="2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只怕</a:t>
            </a:r>
            <a:r>
              <a:rPr lang="zh-CN" altLang="en-US" sz="4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自己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投降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94410" y="6170076"/>
            <a:ext cx="3113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Broadway" panose="04040905080B02020502" pitchFamily="82" charset="0"/>
                <a:ea typeface="Verdana" panose="020B0604030504040204" pitchFamily="34" charset="0"/>
                <a:cs typeface="Verdana" panose="020B0604030504040204" pitchFamily="34" charset="0"/>
              </a:rPr>
              <a:t>We are the best</a:t>
            </a:r>
            <a:endParaRPr lang="zh-CN" altLang="en-US" sz="2800" b="1" dirty="0">
              <a:solidFill>
                <a:schemeClr val="bg1"/>
              </a:solidFill>
              <a:latin typeface="Broadway" panose="04040905080B02020502" pitchFamily="82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7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 descr="C:\Users\Administrator\Desktop\图片\IMG_0874.JPGIMG_08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2696"/>
            <a:ext cx="3741738" cy="5611813"/>
          </a:xfrm>
          <a:prstGeom prst="rect">
            <a:avLst/>
          </a:prstGeom>
          <a:solidFill>
            <a:srgbClr val="1A4652"/>
          </a:solidFill>
          <a:ln w="381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" name="Picture 7" descr="孟老师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36" y="261764"/>
            <a:ext cx="1943100" cy="1943100"/>
          </a:xfrm>
          <a:prstGeom prst="rect">
            <a:avLst/>
          </a:prstGeom>
          <a:noFill/>
          <a:ln w="762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33046" y="1283707"/>
            <a:ext cx="923330" cy="459356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班主任</a:t>
            </a:r>
            <a:r>
              <a:rPr lang="en-US" altLang="zh-CN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---</a:t>
            </a:r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孟玲燕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6" r="29617" b="10660"/>
          <a:stretch/>
        </p:blipFill>
        <p:spPr>
          <a:xfrm>
            <a:off x="8578516" y="1230624"/>
            <a:ext cx="3862506" cy="495217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68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楚芳冰"/>
          <p:cNvSpPr>
            <a:spLocks noChangeArrowheads="1"/>
          </p:cNvSpPr>
          <p:nvPr/>
        </p:nvSpPr>
        <p:spPr bwMode="auto">
          <a:xfrm>
            <a:off x="1227884" y="2303462"/>
            <a:ext cx="1427162" cy="1427163"/>
          </a:xfrm>
          <a:prstGeom prst="roundRect">
            <a:avLst>
              <a:gd name="adj" fmla="val 5722"/>
            </a:avLst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AutoShape 3" descr="刘诗韵"/>
          <p:cNvSpPr>
            <a:spLocks noChangeArrowheads="1"/>
          </p:cNvSpPr>
          <p:nvPr/>
        </p:nvSpPr>
        <p:spPr bwMode="auto">
          <a:xfrm>
            <a:off x="2656634" y="2303462"/>
            <a:ext cx="1427162" cy="1427163"/>
          </a:xfrm>
          <a:prstGeom prst="roundRect">
            <a:avLst>
              <a:gd name="adj" fmla="val 5722"/>
            </a:avLst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4" name="AutoShape 4" descr="杨迪"/>
          <p:cNvSpPr>
            <a:spLocks noChangeArrowheads="1"/>
          </p:cNvSpPr>
          <p:nvPr/>
        </p:nvSpPr>
        <p:spPr bwMode="auto">
          <a:xfrm>
            <a:off x="4085384" y="2303462"/>
            <a:ext cx="1427162" cy="1427163"/>
          </a:xfrm>
          <a:prstGeom prst="roundRect">
            <a:avLst>
              <a:gd name="adj" fmla="val 5722"/>
            </a:avLst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AutoShape 5" descr="石逸馨"/>
          <p:cNvSpPr>
            <a:spLocks noChangeArrowheads="1"/>
          </p:cNvSpPr>
          <p:nvPr/>
        </p:nvSpPr>
        <p:spPr bwMode="auto">
          <a:xfrm>
            <a:off x="1227884" y="373062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AutoShape 6" descr="王贝"/>
          <p:cNvSpPr>
            <a:spLocks noChangeArrowheads="1"/>
          </p:cNvSpPr>
          <p:nvPr/>
        </p:nvSpPr>
        <p:spPr bwMode="auto">
          <a:xfrm>
            <a:off x="2656634" y="373062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AutoShape 7" descr="刘影"/>
          <p:cNvSpPr>
            <a:spLocks noChangeArrowheads="1"/>
          </p:cNvSpPr>
          <p:nvPr/>
        </p:nvSpPr>
        <p:spPr bwMode="auto">
          <a:xfrm>
            <a:off x="4085384" y="373062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8" name="AutoShape 8" descr="吴小燕"/>
          <p:cNvSpPr>
            <a:spLocks noChangeArrowheads="1"/>
          </p:cNvSpPr>
          <p:nvPr/>
        </p:nvSpPr>
        <p:spPr bwMode="auto">
          <a:xfrm>
            <a:off x="1227884" y="515937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AutoShape 9" descr="庞帅新"/>
          <p:cNvSpPr>
            <a:spLocks noChangeArrowheads="1"/>
          </p:cNvSpPr>
          <p:nvPr/>
        </p:nvSpPr>
        <p:spPr bwMode="auto">
          <a:xfrm>
            <a:off x="2656634" y="515937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" name="AutoShape 10" descr="刘程"/>
          <p:cNvSpPr>
            <a:spLocks noChangeArrowheads="1"/>
          </p:cNvSpPr>
          <p:nvPr/>
        </p:nvSpPr>
        <p:spPr bwMode="auto">
          <a:xfrm>
            <a:off x="4085384" y="515937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" name="AutoShape 11" descr="楚芳冰"/>
          <p:cNvSpPr>
            <a:spLocks noChangeArrowheads="1"/>
          </p:cNvSpPr>
          <p:nvPr/>
        </p:nvSpPr>
        <p:spPr bwMode="auto">
          <a:xfrm>
            <a:off x="1212009" y="2303462"/>
            <a:ext cx="1427162" cy="1427163"/>
          </a:xfrm>
          <a:prstGeom prst="roundRect">
            <a:avLst>
              <a:gd name="adj" fmla="val 5722"/>
            </a:avLst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2" name="AutoShape 12" descr="刘诗韵"/>
          <p:cNvSpPr>
            <a:spLocks noChangeArrowheads="1"/>
          </p:cNvSpPr>
          <p:nvPr/>
        </p:nvSpPr>
        <p:spPr bwMode="auto">
          <a:xfrm>
            <a:off x="2686796" y="2303462"/>
            <a:ext cx="1427163" cy="1427163"/>
          </a:xfrm>
          <a:prstGeom prst="roundRect">
            <a:avLst>
              <a:gd name="adj" fmla="val 5722"/>
            </a:avLst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AutoShape 13" descr="杨迪"/>
          <p:cNvSpPr>
            <a:spLocks noChangeArrowheads="1"/>
          </p:cNvSpPr>
          <p:nvPr/>
        </p:nvSpPr>
        <p:spPr bwMode="auto">
          <a:xfrm>
            <a:off x="4123484" y="2303462"/>
            <a:ext cx="1427162" cy="1427163"/>
          </a:xfrm>
          <a:prstGeom prst="roundRect">
            <a:avLst>
              <a:gd name="adj" fmla="val 5722"/>
            </a:avLst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" name="AutoShape 14" descr="石逸馨"/>
          <p:cNvSpPr>
            <a:spLocks noChangeArrowheads="1"/>
          </p:cNvSpPr>
          <p:nvPr/>
        </p:nvSpPr>
        <p:spPr bwMode="auto">
          <a:xfrm>
            <a:off x="1229471" y="3730625"/>
            <a:ext cx="1427163" cy="1427162"/>
          </a:xfrm>
          <a:prstGeom prst="roundRect">
            <a:avLst>
              <a:gd name="adj" fmla="val 5722"/>
            </a:avLst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5" name="AutoShape 15" descr="王贝"/>
          <p:cNvSpPr>
            <a:spLocks noChangeArrowheads="1"/>
          </p:cNvSpPr>
          <p:nvPr/>
        </p:nvSpPr>
        <p:spPr bwMode="auto">
          <a:xfrm>
            <a:off x="2658221" y="3744912"/>
            <a:ext cx="1427163" cy="1427163"/>
          </a:xfrm>
          <a:prstGeom prst="roundRect">
            <a:avLst>
              <a:gd name="adj" fmla="val 5722"/>
            </a:avLst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" name="AutoShape 16" descr="刘影"/>
          <p:cNvSpPr>
            <a:spLocks noChangeArrowheads="1"/>
          </p:cNvSpPr>
          <p:nvPr/>
        </p:nvSpPr>
        <p:spPr bwMode="auto">
          <a:xfrm>
            <a:off x="4085384" y="3744912"/>
            <a:ext cx="1427162" cy="1427163"/>
          </a:xfrm>
          <a:prstGeom prst="roundRect">
            <a:avLst>
              <a:gd name="adj" fmla="val 5722"/>
            </a:avLst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" name="AutoShape 17" descr="吴小燕"/>
          <p:cNvSpPr>
            <a:spLocks noChangeArrowheads="1"/>
          </p:cNvSpPr>
          <p:nvPr/>
        </p:nvSpPr>
        <p:spPr bwMode="auto">
          <a:xfrm>
            <a:off x="1227884" y="515937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8" name="AutoShape 18" descr="庞帅新"/>
          <p:cNvSpPr>
            <a:spLocks noChangeArrowheads="1"/>
          </p:cNvSpPr>
          <p:nvPr/>
        </p:nvSpPr>
        <p:spPr bwMode="auto">
          <a:xfrm>
            <a:off x="2658221" y="5159375"/>
            <a:ext cx="1427163" cy="1427162"/>
          </a:xfrm>
          <a:prstGeom prst="roundRect">
            <a:avLst>
              <a:gd name="adj" fmla="val 5722"/>
            </a:avLst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AutoShape 19" descr="刘程"/>
          <p:cNvSpPr>
            <a:spLocks noChangeArrowheads="1"/>
          </p:cNvSpPr>
          <p:nvPr/>
        </p:nvSpPr>
        <p:spPr bwMode="auto">
          <a:xfrm>
            <a:off x="4085384" y="5159375"/>
            <a:ext cx="1427162" cy="1427162"/>
          </a:xfrm>
          <a:prstGeom prst="roundRect">
            <a:avLst>
              <a:gd name="adj" fmla="val 5722"/>
            </a:avLst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5550646" y="5545137"/>
            <a:ext cx="4749800" cy="952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bg1"/>
                </a:solidFill>
                <a:latin typeface="Garamond" pitchFamily="18" charset="0"/>
                <a:ea typeface="휴먼편지체" charset="0"/>
                <a:cs typeface="휴먼편지체" charset="0"/>
                <a:sym typeface="Garamond" pitchFamily="18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endParaRPr lang="zh-CN" altLang="en-US" sz="1800">
              <a:solidFill>
                <a:schemeClr val="tx1"/>
              </a:solidFill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21" name="Group 21"/>
          <p:cNvGrpSpPr>
            <a:grpSpLocks/>
          </p:cNvGrpSpPr>
          <p:nvPr/>
        </p:nvGrpSpPr>
        <p:grpSpPr bwMode="auto">
          <a:xfrm>
            <a:off x="2918571" y="5327650"/>
            <a:ext cx="11113" cy="144462"/>
            <a:chOff x="0" y="0"/>
            <a:chExt cx="7" cy="91"/>
          </a:xfrm>
        </p:grpSpPr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0" y="0"/>
              <a:ext cx="7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0" y="58"/>
              <a:ext cx="7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24" name="Group 24"/>
          <p:cNvGrpSpPr>
            <a:grpSpLocks/>
          </p:cNvGrpSpPr>
          <p:nvPr/>
        </p:nvGrpSpPr>
        <p:grpSpPr bwMode="auto">
          <a:xfrm>
            <a:off x="2918571" y="5832475"/>
            <a:ext cx="11113" cy="144462"/>
            <a:chOff x="0" y="0"/>
            <a:chExt cx="7" cy="91"/>
          </a:xfrm>
        </p:grpSpPr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0" y="0"/>
              <a:ext cx="7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0" y="58"/>
              <a:ext cx="7" cy="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27" name="Group 27"/>
          <p:cNvGrpSpPr>
            <a:grpSpLocks/>
          </p:cNvGrpSpPr>
          <p:nvPr/>
        </p:nvGrpSpPr>
        <p:grpSpPr bwMode="auto">
          <a:xfrm>
            <a:off x="2920159" y="5327650"/>
            <a:ext cx="11112" cy="649287"/>
            <a:chOff x="0" y="0"/>
            <a:chExt cx="7" cy="409"/>
          </a:xfrm>
        </p:grpSpPr>
        <p:grpSp>
          <p:nvGrpSpPr>
            <p:cNvPr id="28" name="Group 28"/>
            <p:cNvGrpSpPr>
              <a:grpSpLocks/>
            </p:cNvGrpSpPr>
            <p:nvPr/>
          </p:nvGrpSpPr>
          <p:grpSpPr bwMode="auto">
            <a:xfrm>
              <a:off x="0" y="0"/>
              <a:ext cx="7" cy="91"/>
              <a:chOff x="0" y="0"/>
              <a:chExt cx="7" cy="91"/>
            </a:xfrm>
          </p:grpSpPr>
          <p:sp>
            <p:nvSpPr>
              <p:cNvPr id="32" name="Rectangle 29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" cy="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3" name="Rectangle 30"/>
              <p:cNvSpPr>
                <a:spLocks noChangeArrowheads="1"/>
              </p:cNvSpPr>
              <p:nvPr/>
            </p:nvSpPr>
            <p:spPr bwMode="auto">
              <a:xfrm>
                <a:off x="0" y="58"/>
                <a:ext cx="7" cy="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</p:grpSp>
        <p:grpSp>
          <p:nvGrpSpPr>
            <p:cNvPr id="29" name="Group 31"/>
            <p:cNvGrpSpPr>
              <a:grpSpLocks/>
            </p:cNvGrpSpPr>
            <p:nvPr/>
          </p:nvGrpSpPr>
          <p:grpSpPr bwMode="auto">
            <a:xfrm>
              <a:off x="0" y="318"/>
              <a:ext cx="7" cy="91"/>
              <a:chOff x="0" y="0"/>
              <a:chExt cx="7" cy="91"/>
            </a:xfrm>
          </p:grpSpPr>
          <p:sp>
            <p:nvSpPr>
              <p:cNvPr id="30" name="Rectangle 3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" cy="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31" name="Rectangle 33"/>
              <p:cNvSpPr>
                <a:spLocks noChangeArrowheads="1"/>
              </p:cNvSpPr>
              <p:nvPr/>
            </p:nvSpPr>
            <p:spPr bwMode="auto">
              <a:xfrm>
                <a:off x="0" y="58"/>
                <a:ext cx="7" cy="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</p:grpSp>
      </p:grpSp>
      <p:pic>
        <p:nvPicPr>
          <p:cNvPr id="34" name="Picture 3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3351959" y="863600"/>
            <a:ext cx="5048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3928221" y="1252537"/>
            <a:ext cx="219075" cy="1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3324971" y="1689100"/>
            <a:ext cx="130175" cy="11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3626596" y="576262"/>
            <a:ext cx="3016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8" name="Group 38"/>
          <p:cNvGrpSpPr>
            <a:grpSpLocks/>
          </p:cNvGrpSpPr>
          <p:nvPr/>
        </p:nvGrpSpPr>
        <p:grpSpPr bwMode="auto">
          <a:xfrm>
            <a:off x="1624759" y="3844925"/>
            <a:ext cx="11112" cy="649287"/>
            <a:chOff x="0" y="0"/>
            <a:chExt cx="7" cy="409"/>
          </a:xfrm>
        </p:grpSpPr>
        <p:grpSp>
          <p:nvGrpSpPr>
            <p:cNvPr id="39" name="Group 39"/>
            <p:cNvGrpSpPr>
              <a:grpSpLocks/>
            </p:cNvGrpSpPr>
            <p:nvPr/>
          </p:nvGrpSpPr>
          <p:grpSpPr bwMode="auto">
            <a:xfrm>
              <a:off x="0" y="0"/>
              <a:ext cx="7" cy="91"/>
              <a:chOff x="0" y="0"/>
              <a:chExt cx="7" cy="91"/>
            </a:xfrm>
          </p:grpSpPr>
          <p:sp>
            <p:nvSpPr>
              <p:cNvPr id="43" name="Rectangle 4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4" name="Rectangle 41"/>
              <p:cNvSpPr>
                <a:spLocks noChangeArrowheads="1"/>
              </p:cNvSpPr>
              <p:nvPr/>
            </p:nvSpPr>
            <p:spPr bwMode="auto">
              <a:xfrm>
                <a:off x="0" y="58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</p:grpSp>
        <p:grpSp>
          <p:nvGrpSpPr>
            <p:cNvPr id="40" name="Group 42"/>
            <p:cNvGrpSpPr>
              <a:grpSpLocks/>
            </p:cNvGrpSpPr>
            <p:nvPr/>
          </p:nvGrpSpPr>
          <p:grpSpPr bwMode="auto">
            <a:xfrm>
              <a:off x="0" y="318"/>
              <a:ext cx="7" cy="91"/>
              <a:chOff x="0" y="0"/>
              <a:chExt cx="7" cy="91"/>
            </a:xfrm>
          </p:grpSpPr>
          <p:sp>
            <p:nvSpPr>
              <p:cNvPr id="41" name="Rectangle 4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2" name="Rectangle 44"/>
              <p:cNvSpPr>
                <a:spLocks noChangeArrowheads="1"/>
              </p:cNvSpPr>
              <p:nvPr/>
            </p:nvSpPr>
            <p:spPr bwMode="auto">
              <a:xfrm>
                <a:off x="0" y="58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</p:grpSp>
      </p:grpSp>
      <p:grpSp>
        <p:nvGrpSpPr>
          <p:cNvPr id="45" name="Group 45"/>
          <p:cNvGrpSpPr>
            <a:grpSpLocks/>
          </p:cNvGrpSpPr>
          <p:nvPr/>
        </p:nvGrpSpPr>
        <p:grpSpPr bwMode="auto">
          <a:xfrm>
            <a:off x="9751171" y="3844925"/>
            <a:ext cx="11113" cy="649287"/>
            <a:chOff x="0" y="0"/>
            <a:chExt cx="7" cy="409"/>
          </a:xfrm>
        </p:grpSpPr>
        <p:grpSp>
          <p:nvGrpSpPr>
            <p:cNvPr id="46" name="Group 46"/>
            <p:cNvGrpSpPr>
              <a:grpSpLocks/>
            </p:cNvGrpSpPr>
            <p:nvPr/>
          </p:nvGrpSpPr>
          <p:grpSpPr bwMode="auto">
            <a:xfrm>
              <a:off x="0" y="0"/>
              <a:ext cx="7" cy="91"/>
              <a:chOff x="0" y="0"/>
              <a:chExt cx="7" cy="91"/>
            </a:xfrm>
          </p:grpSpPr>
          <p:sp>
            <p:nvSpPr>
              <p:cNvPr id="50" name="Rectangle 4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51" name="Rectangle 48"/>
              <p:cNvSpPr>
                <a:spLocks noChangeArrowheads="1"/>
              </p:cNvSpPr>
              <p:nvPr/>
            </p:nvSpPr>
            <p:spPr bwMode="auto">
              <a:xfrm>
                <a:off x="0" y="58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</p:grpSp>
        <p:grpSp>
          <p:nvGrpSpPr>
            <p:cNvPr id="47" name="Group 49"/>
            <p:cNvGrpSpPr>
              <a:grpSpLocks/>
            </p:cNvGrpSpPr>
            <p:nvPr/>
          </p:nvGrpSpPr>
          <p:grpSpPr bwMode="auto">
            <a:xfrm>
              <a:off x="0" y="318"/>
              <a:ext cx="7" cy="91"/>
              <a:chOff x="0" y="0"/>
              <a:chExt cx="7" cy="91"/>
            </a:xfrm>
          </p:grpSpPr>
          <p:sp>
            <p:nvSpPr>
              <p:cNvPr id="48" name="Rectangle 5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49" name="Rectangle 51"/>
              <p:cNvSpPr>
                <a:spLocks noChangeArrowheads="1"/>
              </p:cNvSpPr>
              <p:nvPr/>
            </p:nvSpPr>
            <p:spPr bwMode="auto">
              <a:xfrm>
                <a:off x="0" y="58"/>
                <a:ext cx="7" cy="33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bg1"/>
                    </a:solidFill>
                    <a:latin typeface="Garamond" pitchFamily="18" charset="0"/>
                    <a:ea typeface="휴먼편지체" charset="0"/>
                    <a:cs typeface="휴먼편지체" charset="0"/>
                    <a:sym typeface="Garamond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 typeface="Arial" pitchFamily="34" charset="0"/>
                  <a:buNone/>
                </a:pPr>
                <a:endParaRPr lang="zh-CN" altLang="en-US" sz="18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endParaRPr>
              </a:p>
            </p:txBody>
          </p:sp>
        </p:grpSp>
      </p:grpSp>
      <p:pic>
        <p:nvPicPr>
          <p:cNvPr id="52" name="Picture 5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2056559" y="2263775"/>
            <a:ext cx="2159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5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899396" y="3240087"/>
            <a:ext cx="95250" cy="8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5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621584" y="1800225"/>
            <a:ext cx="82550" cy="6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5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985121" y="1439862"/>
            <a:ext cx="130175" cy="11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5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2056559" y="1276350"/>
            <a:ext cx="2159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5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899396" y="1592262"/>
            <a:ext cx="95250" cy="8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5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621584" y="1204912"/>
            <a:ext cx="82550" cy="6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5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985121" y="1081087"/>
            <a:ext cx="130175" cy="11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6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842246" y="5040312"/>
            <a:ext cx="2159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6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685084" y="6127750"/>
            <a:ext cx="95250" cy="8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6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407271" y="5400675"/>
            <a:ext cx="82550" cy="6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6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40" b="5556"/>
          <a:stretch>
            <a:fillRect/>
          </a:stretch>
        </p:blipFill>
        <p:spPr bwMode="auto">
          <a:xfrm>
            <a:off x="1770809" y="4608512"/>
            <a:ext cx="130175" cy="11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4" name="Group 64"/>
          <p:cNvGrpSpPr>
            <a:grpSpLocks/>
          </p:cNvGrpSpPr>
          <p:nvPr/>
        </p:nvGrpSpPr>
        <p:grpSpPr bwMode="auto">
          <a:xfrm>
            <a:off x="9455896" y="4824412"/>
            <a:ext cx="482600" cy="482600"/>
            <a:chOff x="0" y="0"/>
            <a:chExt cx="741" cy="737"/>
          </a:xfrm>
        </p:grpSpPr>
        <p:sp>
          <p:nvSpPr>
            <p:cNvPr id="65" name="AutoShape 65"/>
            <p:cNvSpPr>
              <a:spLocks noChangeArrowheads="1"/>
            </p:cNvSpPr>
            <p:nvPr/>
          </p:nvSpPr>
          <p:spPr bwMode="auto">
            <a:xfrm rot="8100000">
              <a:off x="2" y="-2"/>
              <a:ext cx="737" cy="7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1 h 21600"/>
                <a:gd name="T8" fmla="*/ 0 w 21600"/>
                <a:gd name="T9" fmla="*/ 1 h 21600"/>
                <a:gd name="T10" fmla="*/ 1 w 21600"/>
                <a:gd name="T11" fmla="*/ 1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5 w 21600"/>
                <a:gd name="T25" fmla="*/ 3177 h 21600"/>
                <a:gd name="T26" fmla="*/ 18435 w 21600"/>
                <a:gd name="T27" fmla="*/ 184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6" name="Oval 66"/>
            <p:cNvSpPr>
              <a:spLocks noChangeArrowheads="1"/>
            </p:cNvSpPr>
            <p:nvPr/>
          </p:nvSpPr>
          <p:spPr bwMode="auto">
            <a:xfrm>
              <a:off x="188" y="186"/>
              <a:ext cx="364" cy="364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67" name="Group 67"/>
          <p:cNvGrpSpPr>
            <a:grpSpLocks/>
          </p:cNvGrpSpPr>
          <p:nvPr/>
        </p:nvGrpSpPr>
        <p:grpSpPr bwMode="auto">
          <a:xfrm>
            <a:off x="9219359" y="2817812"/>
            <a:ext cx="92075" cy="92075"/>
            <a:chOff x="0" y="0"/>
            <a:chExt cx="741" cy="737"/>
          </a:xfrm>
        </p:grpSpPr>
        <p:sp>
          <p:nvSpPr>
            <p:cNvPr id="68" name="AutoShape 68"/>
            <p:cNvSpPr>
              <a:spLocks noChangeArrowheads="1"/>
            </p:cNvSpPr>
            <p:nvPr/>
          </p:nvSpPr>
          <p:spPr bwMode="auto">
            <a:xfrm rot="8100000">
              <a:off x="2" y="-2"/>
              <a:ext cx="737" cy="7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1 h 21600"/>
                <a:gd name="T8" fmla="*/ 0 w 21600"/>
                <a:gd name="T9" fmla="*/ 1 h 21600"/>
                <a:gd name="T10" fmla="*/ 1 w 21600"/>
                <a:gd name="T11" fmla="*/ 1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5 w 21600"/>
                <a:gd name="T25" fmla="*/ 3177 h 21600"/>
                <a:gd name="T26" fmla="*/ 18435 w 21600"/>
                <a:gd name="T27" fmla="*/ 184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solidFill>
              <a:srgbClr val="FFFFFF">
                <a:alpha val="9686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9" name="Oval 69"/>
            <p:cNvSpPr>
              <a:spLocks noChangeArrowheads="1"/>
            </p:cNvSpPr>
            <p:nvPr/>
          </p:nvSpPr>
          <p:spPr bwMode="auto">
            <a:xfrm>
              <a:off x="188" y="186"/>
              <a:ext cx="364" cy="364"/>
            </a:xfrm>
            <a:prstGeom prst="ellipse">
              <a:avLst/>
            </a:prstGeom>
            <a:solidFill>
              <a:srgbClr val="FFFFFF">
                <a:alpha val="9686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70" name="Group 70"/>
          <p:cNvGrpSpPr>
            <a:grpSpLocks/>
          </p:cNvGrpSpPr>
          <p:nvPr/>
        </p:nvGrpSpPr>
        <p:grpSpPr bwMode="auto">
          <a:xfrm>
            <a:off x="9708309" y="3233737"/>
            <a:ext cx="123825" cy="123825"/>
            <a:chOff x="0" y="0"/>
            <a:chExt cx="741" cy="737"/>
          </a:xfrm>
        </p:grpSpPr>
        <p:sp>
          <p:nvSpPr>
            <p:cNvPr id="71" name="AutoShape 71"/>
            <p:cNvSpPr>
              <a:spLocks noChangeArrowheads="1"/>
            </p:cNvSpPr>
            <p:nvPr/>
          </p:nvSpPr>
          <p:spPr bwMode="auto">
            <a:xfrm rot="8100000">
              <a:off x="2" y="-2"/>
              <a:ext cx="737" cy="7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1 h 21600"/>
                <a:gd name="T8" fmla="*/ 0 w 21600"/>
                <a:gd name="T9" fmla="*/ 1 h 21600"/>
                <a:gd name="T10" fmla="*/ 1 w 21600"/>
                <a:gd name="T11" fmla="*/ 1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5 w 21600"/>
                <a:gd name="T25" fmla="*/ 3177 h 21600"/>
                <a:gd name="T26" fmla="*/ 18435 w 21600"/>
                <a:gd name="T27" fmla="*/ 184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" name="Oval 72"/>
            <p:cNvSpPr>
              <a:spLocks noChangeArrowheads="1"/>
            </p:cNvSpPr>
            <p:nvPr/>
          </p:nvSpPr>
          <p:spPr bwMode="auto">
            <a:xfrm>
              <a:off x="188" y="186"/>
              <a:ext cx="364" cy="364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73" name="Group 73"/>
          <p:cNvGrpSpPr>
            <a:grpSpLocks/>
          </p:cNvGrpSpPr>
          <p:nvPr/>
        </p:nvGrpSpPr>
        <p:grpSpPr bwMode="auto">
          <a:xfrm>
            <a:off x="8990759" y="4176712"/>
            <a:ext cx="228600" cy="228600"/>
            <a:chOff x="0" y="0"/>
            <a:chExt cx="741" cy="737"/>
          </a:xfrm>
        </p:grpSpPr>
        <p:sp>
          <p:nvSpPr>
            <p:cNvPr id="74" name="AutoShape 74"/>
            <p:cNvSpPr>
              <a:spLocks noChangeArrowheads="1"/>
            </p:cNvSpPr>
            <p:nvPr/>
          </p:nvSpPr>
          <p:spPr bwMode="auto">
            <a:xfrm rot="8100000">
              <a:off x="2" y="-2"/>
              <a:ext cx="737" cy="7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1 h 21600"/>
                <a:gd name="T8" fmla="*/ 0 w 21600"/>
                <a:gd name="T9" fmla="*/ 1 h 21600"/>
                <a:gd name="T10" fmla="*/ 1 w 21600"/>
                <a:gd name="T11" fmla="*/ 1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5 w 21600"/>
                <a:gd name="T25" fmla="*/ 3177 h 21600"/>
                <a:gd name="T26" fmla="*/ 18435 w 21600"/>
                <a:gd name="T27" fmla="*/ 184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" name="Oval 75"/>
            <p:cNvSpPr>
              <a:spLocks noChangeArrowheads="1"/>
            </p:cNvSpPr>
            <p:nvPr/>
          </p:nvSpPr>
          <p:spPr bwMode="auto">
            <a:xfrm>
              <a:off x="188" y="186"/>
              <a:ext cx="364" cy="364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76" name="Group 76"/>
          <p:cNvGrpSpPr>
            <a:grpSpLocks/>
          </p:cNvGrpSpPr>
          <p:nvPr/>
        </p:nvGrpSpPr>
        <p:grpSpPr bwMode="auto">
          <a:xfrm>
            <a:off x="8449421" y="2765425"/>
            <a:ext cx="447675" cy="447675"/>
            <a:chOff x="0" y="0"/>
            <a:chExt cx="741" cy="737"/>
          </a:xfrm>
        </p:grpSpPr>
        <p:sp>
          <p:nvSpPr>
            <p:cNvPr id="77" name="AutoShape 77"/>
            <p:cNvSpPr>
              <a:spLocks noChangeArrowheads="1"/>
            </p:cNvSpPr>
            <p:nvPr/>
          </p:nvSpPr>
          <p:spPr bwMode="auto">
            <a:xfrm rot="8100000">
              <a:off x="2" y="-2"/>
              <a:ext cx="737" cy="7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1 h 21600"/>
                <a:gd name="T8" fmla="*/ 0 w 21600"/>
                <a:gd name="T9" fmla="*/ 1 h 21600"/>
                <a:gd name="T10" fmla="*/ 1 w 21600"/>
                <a:gd name="T11" fmla="*/ 1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5 w 21600"/>
                <a:gd name="T25" fmla="*/ 3177 h 21600"/>
                <a:gd name="T26" fmla="*/ 18435 w 21600"/>
                <a:gd name="T27" fmla="*/ 184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8" name="Oval 78"/>
            <p:cNvSpPr>
              <a:spLocks noChangeArrowheads="1"/>
            </p:cNvSpPr>
            <p:nvPr/>
          </p:nvSpPr>
          <p:spPr bwMode="auto">
            <a:xfrm>
              <a:off x="188" y="186"/>
              <a:ext cx="364" cy="364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79" name="Group 79"/>
          <p:cNvGrpSpPr>
            <a:grpSpLocks/>
          </p:cNvGrpSpPr>
          <p:nvPr/>
        </p:nvGrpSpPr>
        <p:grpSpPr bwMode="auto">
          <a:xfrm>
            <a:off x="9143159" y="3602037"/>
            <a:ext cx="69850" cy="69850"/>
            <a:chOff x="0" y="0"/>
            <a:chExt cx="741" cy="737"/>
          </a:xfrm>
        </p:grpSpPr>
        <p:sp>
          <p:nvSpPr>
            <p:cNvPr id="80" name="AutoShape 80"/>
            <p:cNvSpPr>
              <a:spLocks noChangeArrowheads="1"/>
            </p:cNvSpPr>
            <p:nvPr/>
          </p:nvSpPr>
          <p:spPr bwMode="auto">
            <a:xfrm rot="8100000">
              <a:off x="2" y="-2"/>
              <a:ext cx="737" cy="7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1 h 21600"/>
                <a:gd name="T8" fmla="*/ 0 w 21600"/>
                <a:gd name="T9" fmla="*/ 1 h 21600"/>
                <a:gd name="T10" fmla="*/ 1 w 21600"/>
                <a:gd name="T11" fmla="*/ 1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5 w 21600"/>
                <a:gd name="T25" fmla="*/ 3177 h 21600"/>
                <a:gd name="T26" fmla="*/ 18435 w 21600"/>
                <a:gd name="T27" fmla="*/ 184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00" y="10800"/>
                  </a:moveTo>
                  <a:cubicBezTo>
                    <a:pt x="1700" y="15826"/>
                    <a:pt x="5774" y="19900"/>
                    <a:pt x="10800" y="19900"/>
                  </a:cubicBezTo>
                  <a:cubicBezTo>
                    <a:pt x="15826" y="19900"/>
                    <a:pt x="19900" y="15826"/>
                    <a:pt x="19900" y="10800"/>
                  </a:cubicBezTo>
                  <a:cubicBezTo>
                    <a:pt x="19900" y="5774"/>
                    <a:pt x="15826" y="1700"/>
                    <a:pt x="10800" y="1700"/>
                  </a:cubicBezTo>
                  <a:cubicBezTo>
                    <a:pt x="5774" y="1700"/>
                    <a:pt x="1700" y="5774"/>
                    <a:pt x="1700" y="10800"/>
                  </a:cubicBezTo>
                  <a:close/>
                </a:path>
              </a:pathLst>
            </a:custGeom>
            <a:solidFill>
              <a:srgbClr val="FFFFFF">
                <a:alpha val="9686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1" name="Oval 81"/>
            <p:cNvSpPr>
              <a:spLocks noChangeArrowheads="1"/>
            </p:cNvSpPr>
            <p:nvPr/>
          </p:nvSpPr>
          <p:spPr bwMode="auto">
            <a:xfrm>
              <a:off x="188" y="186"/>
              <a:ext cx="364" cy="364"/>
            </a:xfrm>
            <a:prstGeom prst="ellipse">
              <a:avLst/>
            </a:prstGeom>
            <a:solidFill>
              <a:srgbClr val="FFFFFF">
                <a:alpha val="9686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bg1"/>
                  </a:solidFill>
                  <a:latin typeface="Garamond" pitchFamily="18" charset="0"/>
                  <a:ea typeface="휴먼편지체" charset="0"/>
                  <a:cs typeface="휴먼편지체" charset="0"/>
                  <a:sym typeface="Garamond" pitchFamily="18" charset="0"/>
                </a:defRPr>
              </a:lvl9pPr>
            </a:lstStyle>
            <a:p>
              <a:pPr>
                <a:spcBef>
                  <a:spcPct val="0"/>
                </a:spcBef>
                <a:buFont typeface="Arial" pitchFamily="34" charset="0"/>
                <a:buNone/>
              </a:pPr>
              <a:endParaRPr lang="zh-CN" altLang="en-US" sz="1800">
                <a:solidFill>
                  <a:schemeClr val="tx1"/>
                </a:solidFill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82" name="Text Box 82"/>
          <p:cNvSpPr txBox="1">
            <a:spLocks noChangeArrowheads="1"/>
          </p:cNvSpPr>
          <p:nvPr/>
        </p:nvSpPr>
        <p:spPr bwMode="auto">
          <a:xfrm>
            <a:off x="5872909" y="1799927"/>
            <a:ext cx="35544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班       长：刘影</a:t>
            </a:r>
          </a:p>
          <a:p>
            <a:pPr>
              <a:defRPr/>
            </a:pP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学习委员：刘程</a:t>
            </a:r>
          </a:p>
          <a:p>
            <a:pPr>
              <a:defRPr/>
            </a:pP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生活委员：刘诗韵</a:t>
            </a:r>
          </a:p>
          <a:p>
            <a:pPr>
              <a:defRPr/>
            </a:pP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文艺委员：杨迪</a:t>
            </a:r>
          </a:p>
          <a:p>
            <a:pPr>
              <a:defRPr/>
            </a:pP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体育委员：宋子君</a:t>
            </a:r>
          </a:p>
          <a:p>
            <a:pPr>
              <a:defRPr/>
            </a:pP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心理委员：吴小燕、庞帅</a:t>
            </a:r>
          </a:p>
        </p:txBody>
      </p:sp>
      <p:sp>
        <p:nvSpPr>
          <p:cNvPr id="83" name="Text Box 83"/>
          <p:cNvSpPr txBox="1">
            <a:spLocks noChangeArrowheads="1"/>
          </p:cNvSpPr>
          <p:nvPr/>
        </p:nvSpPr>
        <p:spPr bwMode="auto">
          <a:xfrm>
            <a:off x="5799884" y="287759"/>
            <a:ext cx="30273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团支书：楚芳冰</a:t>
            </a:r>
          </a:p>
          <a:p>
            <a:pPr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组织委员：石逸馨</a:t>
            </a:r>
          </a:p>
          <a:p>
            <a:pPr>
              <a:defRPr/>
            </a:pPr>
            <a:r>
              <a:rPr lang="zh-CN" altLang="en-U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微软雅黑" pitchFamily="34" charset="-122"/>
              </a:rPr>
              <a:t>宣传委员：王贝</a:t>
            </a:r>
            <a:endParaRPr lang="zh-CN" alt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微软雅黑" pitchFamily="34" charset="-122"/>
            </a:endParaRPr>
          </a:p>
        </p:txBody>
      </p:sp>
      <p:pic>
        <p:nvPicPr>
          <p:cNvPr id="85" name="Picture 85" descr="买水果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910" y="1192212"/>
            <a:ext cx="4027488" cy="53721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extBox 1"/>
          <p:cNvSpPr txBox="1"/>
          <p:nvPr/>
        </p:nvSpPr>
        <p:spPr>
          <a:xfrm>
            <a:off x="5800454" y="4392215"/>
            <a:ext cx="44262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宋子君：院学生会主席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苏   洁：院学生会副主席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另有五人在院校两级组织中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任副部长以上职务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7" name="Picture 86" descr="5882_2287202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462" y="1015826"/>
            <a:ext cx="4206875" cy="56086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1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4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4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4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4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4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4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xit" presetSubtype="1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7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xit" presetSubtype="1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2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7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xit" presetSubtype="10" fill="hold" grpId="2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7" presetClass="entr" presetSubtype="1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7" presetClass="exit" presetSubtype="1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2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7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7" presetClass="exit" presetSubtype="10" fill="hold" grpId="2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7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7" presetClass="exit" presetSubtype="10" fill="hold" grpId="2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7" presetClass="entr" presetSubtype="1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7" presetClass="exit" presetSubtype="1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2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7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7" presetClass="exit" presetSubtype="10" fill="hold" grpId="2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2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7" presetClass="entr" presetSubtype="1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17" presetClass="exit" presetSubtype="10" fill="hold" grpId="2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2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7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xit" presetSubtype="0" fill="hold" grpId="1" nodeType="click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53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53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53" presetClass="exit" presetSubtype="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53" presetClass="exit" presetSubtype="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53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53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xit" presetSubtype="0" fill="hold" grpId="1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95833E-6 1.48148E-6 L 0.30313 1.48148E-6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5156" y="0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63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0.30313 1.48148E-6 L 0.69688 1.48148E-6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9688" y="0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63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4.58333E-6 -2.22222E-6 L 0.30312 -2.22222E-6 " pathEditMode="relative" rAng="0" ptsTypes="AA">
                                      <p:cBhvr>
                                        <p:cTn id="19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5156" y="0"/>
                                    </p:animMotion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3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63" presetClass="path" presetSubtype="0" accel="50000" decel="5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.30312 -2.22222E-6 L 0.69687 -2.22222E-6 " pathEditMode="relative" rAng="0" ptsTypes="AA">
                                      <p:cBhvr>
                                        <p:cTn id="20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9688" y="0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1993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63" presetClass="path" presetSubtype="0" accel="50000" decel="50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0.30312 -2.59259E-6 L 0.69687 -2.59259E-6 " pathEditMode="relative" rAng="0" ptsTypes="AA">
                                      <p:cBhvr>
                                        <p:cTn id="2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9688" y="0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63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.30312 4.44444E-6 L 0.69687 4.44444E-6 " pathEditMode="relative" rAng="0" ptsTypes="AA">
                                      <p:cBhvr>
                                        <p:cTn id="2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96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82" grpId="0" bldLvl="0" autoUpdateAnimBg="0"/>
      <p:bldP spid="82" grpId="1" bldLvl="0" autoUpdateAnimBg="0"/>
      <p:bldP spid="83" grpId="0" bldLvl="0" autoUpdateAnimBg="0"/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6" r="29617" b="10660"/>
          <a:stretch/>
        </p:blipFill>
        <p:spPr>
          <a:xfrm>
            <a:off x="4680633" y="1236270"/>
            <a:ext cx="3862506" cy="495217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1307070" y="1727209"/>
            <a:ext cx="2182009" cy="1489765"/>
            <a:chOff x="4980149" y="4669854"/>
            <a:chExt cx="2182009" cy="1489765"/>
          </a:xfrm>
        </p:grpSpPr>
        <p:sp>
          <p:nvSpPr>
            <p:cNvPr id="7" name="文本框 6"/>
            <p:cNvSpPr txBox="1"/>
            <p:nvPr/>
          </p:nvSpPr>
          <p:spPr>
            <a:xfrm>
              <a:off x="5028239" y="4669854"/>
              <a:ext cx="208582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800" b="1" dirty="0" smtClean="0">
                  <a:solidFill>
                    <a:schemeClr val="bg1"/>
                  </a:solidFill>
                  <a:latin typeface="Big Hero 6 " pitchFamily="2" charset="0"/>
                  <a:ea typeface="+mj-ea"/>
                </a:rPr>
                <a:t>Part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980149" y="5143956"/>
              <a:ext cx="218200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6000" b="1" dirty="0" smtClean="0">
                  <a:solidFill>
                    <a:schemeClr val="bg1"/>
                  </a:solidFill>
                  <a:latin typeface="Big Hero 6 " pitchFamily="2" charset="0"/>
                  <a:ea typeface="+mj-ea"/>
                </a:rPr>
                <a:t>TWO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1402554" y="2783469"/>
            <a:ext cx="238879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 dirty="0" smtClean="0">
                <a:solidFill>
                  <a:schemeClr val="accent1"/>
                </a:solidFill>
                <a:latin typeface="Nakadai" panose="02000500000000000000" pitchFamily="2" charset="0"/>
              </a:rPr>
              <a:t>2</a:t>
            </a:r>
            <a:endParaRPr lang="zh-CN" altLang="en-US" sz="13800" dirty="0">
              <a:solidFill>
                <a:schemeClr val="accent1"/>
              </a:solidFill>
              <a:latin typeface="Nakadai" panose="02000500000000000000" pitchFamily="2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833179" y="1563178"/>
            <a:ext cx="1382079" cy="107721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学风建设</a:t>
            </a:r>
            <a:endParaRPr lang="en-US" altLang="zh-CN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 rot="1253247">
            <a:off x="8621140" y="1273749"/>
            <a:ext cx="1622567" cy="1512183"/>
            <a:chOff x="7270237" y="895312"/>
            <a:chExt cx="2166702" cy="20193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椭圆 18"/>
            <p:cNvSpPr/>
            <p:nvPr/>
          </p:nvSpPr>
          <p:spPr>
            <a:xfrm>
              <a:off x="7417639" y="895312"/>
              <a:ext cx="2019300" cy="2019300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cs typeface="Arial" panose="020B0604020202020204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14809356">
              <a:off x="7264008" y="2190277"/>
              <a:ext cx="346757" cy="334300"/>
            </a:xfrm>
            <a:prstGeom prst="triangle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000"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4057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我懂个P">
      <a:dk1>
        <a:srgbClr val="2E2E2E"/>
      </a:dk1>
      <a:lt1>
        <a:sysClr val="window" lastClr="FFFFFF"/>
      </a:lt1>
      <a:dk2>
        <a:srgbClr val="44546A"/>
      </a:dk2>
      <a:lt2>
        <a:srgbClr val="E7E6E6"/>
      </a:lt2>
      <a:accent1>
        <a:srgbClr val="FFD23C"/>
      </a:accent1>
      <a:accent2>
        <a:srgbClr val="2D2D2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D03B"/>
      </a:hlink>
      <a:folHlink>
        <a:srgbClr val="954F72"/>
      </a:folHlink>
    </a:clrScheme>
    <a:fontScheme name="大白">
      <a:majorFont>
        <a:latin typeface="Big Hero 6 "/>
        <a:ea typeface="Nakadai"/>
        <a:cs typeface=""/>
      </a:majorFont>
      <a:minorFont>
        <a:latin typeface="Calibri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1252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2493</TotalTime>
  <Words>641</Words>
  <Application>Microsoft Office PowerPoint</Application>
  <PresentationFormat>宽屏</PresentationFormat>
  <Paragraphs>163</Paragraphs>
  <Slides>48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65" baseType="lpstr">
      <vt:lpstr>Verdana</vt:lpstr>
      <vt:lpstr>微软雅黑 Light</vt:lpstr>
      <vt:lpstr>Nakadai</vt:lpstr>
      <vt:lpstr>宋体</vt:lpstr>
      <vt:lpstr>휴먼편지체</vt:lpstr>
      <vt:lpstr>Big Hero 6 </vt:lpstr>
      <vt:lpstr>微软雅黑</vt:lpstr>
      <vt:lpstr>华文行楷</vt:lpstr>
      <vt:lpstr>Blackadder ITC</vt:lpstr>
      <vt:lpstr>Calibri</vt:lpstr>
      <vt:lpstr>Arial</vt:lpstr>
      <vt:lpstr>Garamond</vt:lpstr>
      <vt:lpstr>Times New Roman</vt:lpstr>
      <vt:lpstr>Segoe UI Black</vt:lpstr>
      <vt:lpstr>华文琥珀</vt:lpstr>
      <vt:lpstr>Broadway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LEE SIMON</dc:creator>
  <cp:lastModifiedBy>刘影</cp:lastModifiedBy>
  <cp:revision>146</cp:revision>
  <dcterms:created xsi:type="dcterms:W3CDTF">2015-03-07T17:55:14Z</dcterms:created>
  <dcterms:modified xsi:type="dcterms:W3CDTF">2015-09-17T14:51:49Z</dcterms:modified>
</cp:coreProperties>
</file>