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547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6955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438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147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47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13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4960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5508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3774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465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424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E9476-F783-46A8-B8A2-1EEB35C3EB0E}" type="datetimeFigureOut">
              <a:rPr lang="zh-CN" altLang="en-US" smtClean="0"/>
              <a:t>2019/3/21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7B130-FE58-49F2-B308-BCF7B2090C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7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039239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灭火器的种类及使用方法</a:t>
            </a:r>
            <a:endParaRPr lang="zh-CN" alt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072830"/>
            <a:ext cx="9144000" cy="1655762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材料科学与技术学院</a:t>
            </a:r>
            <a:endParaRPr lang="en-US" altLang="zh-CN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2019</a:t>
            </a:r>
            <a:r>
              <a:rPr lang="zh-CN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endParaRPr lang="zh-CN" alt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055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488" y="3663227"/>
            <a:ext cx="3840000" cy="2880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灭火器的种类</a:t>
            </a:r>
            <a:endParaRPr lang="zh-CN" alt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939" y="1825625"/>
            <a:ext cx="3253510" cy="2146011"/>
          </a:xfrm>
        </p:spPr>
        <p:txBody>
          <a:bodyPr>
            <a:normAutofit/>
          </a:bodyPr>
          <a:lstStyle/>
          <a:p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干粉式灭火器：干粉灭火器使用方便、有效期长，一般家庭使用的灭火器都是这一类型。它适用于扑救各种易燃、可燃液体和易燃、可燃气体火灾，以及电器设备火灾。</a:t>
            </a:r>
            <a:endParaRPr lang="en-US" altLang="zh-CN" sz="1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39" y="3663227"/>
            <a:ext cx="3374342" cy="2857645"/>
          </a:xfrm>
          <a:prstGeom prst="rect">
            <a:avLst/>
          </a:prstGeom>
        </p:spPr>
      </p:pic>
      <p:sp>
        <p:nvSpPr>
          <p:cNvPr id="6" name="内容占位符 2"/>
          <p:cNvSpPr txBox="1">
            <a:spLocks/>
          </p:cNvSpPr>
          <p:nvPr/>
        </p:nvSpPr>
        <p:spPr>
          <a:xfrm>
            <a:off x="4417313" y="1825625"/>
            <a:ext cx="3253510" cy="1065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泡沫式灭火器：泡沫灭火器适用于扑救各种油类火灾和木材、纤维、橡胶等固体可燃物火灾。</a:t>
            </a:r>
            <a:endParaRPr lang="en-US" altLang="zh-CN" sz="1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400" y="3406254"/>
            <a:ext cx="2397336" cy="3114618"/>
          </a:xfrm>
          <a:prstGeom prst="rect">
            <a:avLst/>
          </a:prstGeom>
        </p:spPr>
      </p:pic>
      <p:sp>
        <p:nvSpPr>
          <p:cNvPr id="8" name="内容占位符 2"/>
          <p:cNvSpPr txBox="1">
            <a:spLocks/>
          </p:cNvSpPr>
          <p:nvPr/>
        </p:nvSpPr>
        <p:spPr>
          <a:xfrm>
            <a:off x="8448978" y="1825624"/>
            <a:ext cx="3253510" cy="1979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二氧化碳灭火器：二氧化碳灭火器灭火性能高、毒性低、腐蚀性小、灭火后不留痕迹，使用比较方便。它适用于各种易燃、可燃液体和可燃气体火灾，还可扑救仪器仪表、图书档案和低压电器设备以及</a:t>
            </a: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600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伏以下的电器初起火灾。</a:t>
            </a:r>
            <a:endParaRPr lang="zh-CN" altLang="en-US" sz="1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8639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干粉</a:t>
            </a:r>
            <a:r>
              <a:rPr lang="zh-CN" alt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灭火器的使用方法</a:t>
            </a:r>
            <a:endParaRPr lang="zh-CN" alt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63090" y="1910665"/>
            <a:ext cx="1904988" cy="89533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使用前要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将瓶体颠倒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几次，使筒内干粉松动</a:t>
            </a:r>
            <a:endParaRPr lang="en-US" altLang="zh-CN" sz="1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089" y="4153260"/>
            <a:ext cx="1904988" cy="21285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744" y="2260354"/>
            <a:ext cx="2068120" cy="1896999"/>
          </a:xfrm>
          <a:prstGeom prst="rect">
            <a:avLst/>
          </a:prstGeom>
        </p:spPr>
      </p:pic>
      <p:sp>
        <p:nvSpPr>
          <p:cNvPr id="13" name="内容占位符 2"/>
          <p:cNvSpPr txBox="1">
            <a:spLocks/>
          </p:cNvSpPr>
          <p:nvPr/>
        </p:nvSpPr>
        <p:spPr>
          <a:xfrm>
            <a:off x="4883744" y="1867785"/>
            <a:ext cx="3253510" cy="337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左手握着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喷管</a:t>
            </a:r>
            <a:endParaRPr lang="en-US" altLang="zh-CN" sz="1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内容占位符 2"/>
          <p:cNvSpPr txBox="1">
            <a:spLocks/>
          </p:cNvSpPr>
          <p:nvPr/>
        </p:nvSpPr>
        <p:spPr>
          <a:xfrm>
            <a:off x="1263089" y="3681793"/>
            <a:ext cx="3253510" cy="337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除掉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铅封</a:t>
            </a:r>
            <a:endParaRPr lang="en-US" altLang="zh-CN" sz="1600" b="1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744" y="4607322"/>
            <a:ext cx="2068120" cy="1674472"/>
          </a:xfrm>
          <a:prstGeom prst="rect">
            <a:avLst/>
          </a:prstGeom>
        </p:spPr>
      </p:pic>
      <p:sp>
        <p:nvSpPr>
          <p:cNvPr id="16" name="内容占位符 2"/>
          <p:cNvSpPr txBox="1">
            <a:spLocks/>
          </p:cNvSpPr>
          <p:nvPr/>
        </p:nvSpPr>
        <p:spPr>
          <a:xfrm>
            <a:off x="4883744" y="4212455"/>
            <a:ext cx="3253510" cy="447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拔掉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保险销</a:t>
            </a:r>
            <a:endParaRPr lang="en-US" altLang="zh-CN" sz="1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530" y="2260354"/>
            <a:ext cx="2330551" cy="1758906"/>
          </a:xfrm>
          <a:prstGeom prst="rect">
            <a:avLst/>
          </a:prstGeom>
        </p:spPr>
      </p:pic>
      <p:sp>
        <p:nvSpPr>
          <p:cNvPr id="18" name="内容占位符 2"/>
          <p:cNvSpPr txBox="1">
            <a:spLocks/>
          </p:cNvSpPr>
          <p:nvPr/>
        </p:nvSpPr>
        <p:spPr>
          <a:xfrm>
            <a:off x="8667530" y="1867784"/>
            <a:ext cx="3253510" cy="337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右手提着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压把</a:t>
            </a:r>
            <a:endParaRPr lang="en-US" altLang="zh-CN" sz="1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内容占位符 2"/>
          <p:cNvSpPr txBox="1">
            <a:spLocks/>
          </p:cNvSpPr>
          <p:nvPr/>
        </p:nvSpPr>
        <p:spPr>
          <a:xfrm>
            <a:off x="8623657" y="4607322"/>
            <a:ext cx="2374424" cy="1634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6.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在距火焰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两米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的地方，右手用力压下压把，左手拿着喷管左右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摇摆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，喷射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干粉覆盖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燃烧区，直至把火全部扑灭。</a:t>
            </a:r>
            <a:endParaRPr lang="en-US" altLang="zh-CN" sz="1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952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无管</a:t>
            </a:r>
            <a:r>
              <a:rPr lang="zh-CN" alt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灭火器的使用方法</a:t>
            </a:r>
            <a:endParaRPr lang="zh-CN" alt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35382" y="1901429"/>
            <a:ext cx="1904988" cy="89533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使用前要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将瓶体颠倒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几次，使筒内干粉松动</a:t>
            </a:r>
            <a:endParaRPr lang="en-US" altLang="zh-CN" sz="16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内容占位符 2"/>
          <p:cNvSpPr txBox="1">
            <a:spLocks/>
          </p:cNvSpPr>
          <p:nvPr/>
        </p:nvSpPr>
        <p:spPr>
          <a:xfrm>
            <a:off x="4488891" y="1858547"/>
            <a:ext cx="3253510" cy="337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左手端着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瓶底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，右手抓着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压把</a:t>
            </a:r>
            <a:endParaRPr lang="en-US" altLang="zh-CN" sz="1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内容占位符 2"/>
          <p:cNvSpPr txBox="1">
            <a:spLocks/>
          </p:cNvSpPr>
          <p:nvPr/>
        </p:nvSpPr>
        <p:spPr>
          <a:xfrm>
            <a:off x="1235381" y="3884985"/>
            <a:ext cx="3253510" cy="337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除掉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铅封或钥匙</a:t>
            </a:r>
            <a:endParaRPr lang="en-US" altLang="zh-CN" sz="1600" b="1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内容占位符 2"/>
          <p:cNvSpPr txBox="1">
            <a:spLocks/>
          </p:cNvSpPr>
          <p:nvPr/>
        </p:nvSpPr>
        <p:spPr>
          <a:xfrm>
            <a:off x="4488891" y="4342522"/>
            <a:ext cx="2459165" cy="447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拔掉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保险销</a:t>
            </a:r>
            <a:endParaRPr lang="en-US" altLang="zh-CN" sz="1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内容占位符 2"/>
          <p:cNvSpPr txBox="1">
            <a:spLocks/>
          </p:cNvSpPr>
          <p:nvPr/>
        </p:nvSpPr>
        <p:spPr>
          <a:xfrm>
            <a:off x="8270373" y="2606685"/>
            <a:ext cx="3253510" cy="337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5.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对着火苗</a:t>
            </a:r>
            <a:r>
              <a:rPr lang="zh-CN" altLang="en-US" sz="16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根部</a:t>
            </a:r>
            <a:r>
              <a:rPr lang="zh-CN" altLang="en-US" sz="1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压下压把灭火</a:t>
            </a:r>
            <a:endParaRPr lang="en-US" altLang="zh-CN" sz="16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81" y="4485739"/>
            <a:ext cx="1960068" cy="176463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391" y="4797508"/>
            <a:ext cx="2358915" cy="145852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417" y="2196014"/>
            <a:ext cx="2062001" cy="19357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103" y="2977573"/>
            <a:ext cx="2100513" cy="224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9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33600" y="1385457"/>
            <a:ext cx="8405091" cy="27247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除掌握正确的灭火器使用方法外，还要有良好的心理素质，</a:t>
            </a:r>
            <a:r>
              <a:rPr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遇事不惊慌</a:t>
            </a:r>
            <a:r>
              <a:rPr lang="zh-CN" alt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，才能将火苗熄灭在初期火情。</a:t>
            </a:r>
            <a:r>
              <a:rPr lang="en-US" altLang="zh-C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/>
            </a:r>
            <a:br>
              <a:rPr lang="en-US" altLang="zh-C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</a:br>
            <a:r>
              <a:rPr lang="zh-CN" alt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Wingdings 2" panose="05020102010507070707" pitchFamily="18" charset="2"/>
              </a:rPr>
              <a:t></a:t>
            </a:r>
            <a:r>
              <a:rPr lang="zh-CN" alt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懂得</a:t>
            </a:r>
            <a:r>
              <a:rPr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防火</a:t>
            </a:r>
            <a:r>
              <a:rPr lang="zh-CN" alt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，才是杜绝火灾的最好方法。</a:t>
            </a:r>
            <a:endParaRPr lang="zh-CN" alt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3330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303</Words>
  <Application>Microsoft Office PowerPoint</Application>
  <PresentationFormat>宽屏</PresentationFormat>
  <Paragraphs>21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等线</vt:lpstr>
      <vt:lpstr>等线 Light</vt:lpstr>
      <vt:lpstr>黑体</vt:lpstr>
      <vt:lpstr>华文中宋</vt:lpstr>
      <vt:lpstr>Arial</vt:lpstr>
      <vt:lpstr>Wingdings 2</vt:lpstr>
      <vt:lpstr>Office 主题​​</vt:lpstr>
      <vt:lpstr>灭火器的种类及使用方法</vt:lpstr>
      <vt:lpstr>灭火器的种类</vt:lpstr>
      <vt:lpstr>干粉灭火器的使用方法</vt:lpstr>
      <vt:lpstr>无管灭火器的使用方法</vt:lpstr>
      <vt:lpstr>除掌握正确的灭火器使用方法外，还要有良好的心理素质，遇事不惊慌，才能将火苗熄灭在初期火情。 懂得防火，才是杜绝火灾的最好方法。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灭火器的种类及使用方法</dc:title>
  <dc:creator>zheng</dc:creator>
  <cp:lastModifiedBy>zheng</cp:lastModifiedBy>
  <cp:revision>9</cp:revision>
  <dcterms:created xsi:type="dcterms:W3CDTF">2019-03-21T06:41:58Z</dcterms:created>
  <dcterms:modified xsi:type="dcterms:W3CDTF">2019-03-21T07:53:43Z</dcterms:modified>
</cp:coreProperties>
</file>