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35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8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tags" Target="../tags/tag26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39.png"/><Relationship Id="rId7" Type="http://schemas.openxmlformats.org/officeDocument/2006/relationships/tags" Target="../tags/tag30.xml"/><Relationship Id="rId6" Type="http://schemas.openxmlformats.org/officeDocument/2006/relationships/image" Target="../media/image38.png"/><Relationship Id="rId5" Type="http://schemas.openxmlformats.org/officeDocument/2006/relationships/tags" Target="../tags/tag29.xml"/><Relationship Id="rId4" Type="http://schemas.openxmlformats.org/officeDocument/2006/relationships/image" Target="../media/image37.png"/><Relationship Id="rId3" Type="http://schemas.openxmlformats.org/officeDocument/2006/relationships/tags" Target="../tags/tag28.xml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png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tags" Target="../tags/tag34.xml"/><Relationship Id="rId4" Type="http://schemas.openxmlformats.org/officeDocument/2006/relationships/image" Target="../media/image41.png"/><Relationship Id="rId3" Type="http://schemas.openxmlformats.org/officeDocument/2006/relationships/tags" Target="../tags/tag33.xml"/><Relationship Id="rId2" Type="http://schemas.openxmlformats.org/officeDocument/2006/relationships/image" Target="../media/image40.png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6.png"/><Relationship Id="rId7" Type="http://schemas.openxmlformats.org/officeDocument/2006/relationships/tags" Target="../tags/tag38.xml"/><Relationship Id="rId6" Type="http://schemas.openxmlformats.org/officeDocument/2006/relationships/image" Target="../media/image45.png"/><Relationship Id="rId5" Type="http://schemas.openxmlformats.org/officeDocument/2006/relationships/tags" Target="../tags/tag37.xml"/><Relationship Id="rId4" Type="http://schemas.openxmlformats.org/officeDocument/2006/relationships/image" Target="../media/image44.png"/><Relationship Id="rId3" Type="http://schemas.openxmlformats.org/officeDocument/2006/relationships/tags" Target="../tags/tag36.xml"/><Relationship Id="rId2" Type="http://schemas.openxmlformats.org/officeDocument/2006/relationships/image" Target="../media/image43.png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tags" Target="../tags/tag40.xml"/><Relationship Id="rId2" Type="http://schemas.openxmlformats.org/officeDocument/2006/relationships/image" Target="../media/image47.png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tags" Target="../tags/tag42.xml"/><Relationship Id="rId2" Type="http://schemas.openxmlformats.org/officeDocument/2006/relationships/image" Target="../media/image28.png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tags" Target="../tags/tag45.xml"/><Relationship Id="rId4" Type="http://schemas.openxmlformats.org/officeDocument/2006/relationships/image" Target="../media/image28.png"/><Relationship Id="rId3" Type="http://schemas.openxmlformats.org/officeDocument/2006/relationships/tags" Target="../tags/tag44.xml"/><Relationship Id="rId2" Type="http://schemas.openxmlformats.org/officeDocument/2006/relationships/image" Target="../media/image50.png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tags" Target="../tags/tag4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tags" Target="../tags/tag55.xml"/><Relationship Id="rId7" Type="http://schemas.openxmlformats.org/officeDocument/2006/relationships/image" Target="../media/image60.png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59.jpeg"/><Relationship Id="rId2" Type="http://schemas.openxmlformats.org/officeDocument/2006/relationships/tags" Target="../tags/tag5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3.png"/><Relationship Id="rId12" Type="http://schemas.openxmlformats.org/officeDocument/2006/relationships/tags" Target="../tags/tag57.xml"/><Relationship Id="rId11" Type="http://schemas.openxmlformats.org/officeDocument/2006/relationships/image" Target="../media/image62.png"/><Relationship Id="rId10" Type="http://schemas.openxmlformats.org/officeDocument/2006/relationships/tags" Target="../tags/tag56.xml"/><Relationship Id="rId1" Type="http://schemas.openxmlformats.org/officeDocument/2006/relationships/tags" Target="../tags/tag5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19.png"/><Relationship Id="rId7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tags" Target="../tags/tag11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7" Type="http://schemas.openxmlformats.org/officeDocument/2006/relationships/tags" Target="../tags/tag16.xml"/><Relationship Id="rId6" Type="http://schemas.openxmlformats.org/officeDocument/2006/relationships/image" Target="../media/image17.png"/><Relationship Id="rId5" Type="http://schemas.openxmlformats.org/officeDocument/2006/relationships/tags" Target="../tags/tag15.xml"/><Relationship Id="rId4" Type="http://schemas.openxmlformats.org/officeDocument/2006/relationships/image" Target="../media/image23.png"/><Relationship Id="rId3" Type="http://schemas.openxmlformats.org/officeDocument/2006/relationships/tags" Target="../tags/tag14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png"/><Relationship Id="rId7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tags" Target="../tags/tag19.xml"/><Relationship Id="rId4" Type="http://schemas.openxmlformats.org/officeDocument/2006/relationships/image" Target="../media/image25.png"/><Relationship Id="rId3" Type="http://schemas.openxmlformats.org/officeDocument/2006/relationships/tags" Target="../tags/tag18.xml"/><Relationship Id="rId2" Type="http://schemas.openxmlformats.org/officeDocument/2006/relationships/image" Target="../media/image24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tags" Target="../tags/tag23.xml"/><Relationship Id="rId4" Type="http://schemas.openxmlformats.org/officeDocument/2006/relationships/image" Target="../media/image29.png"/><Relationship Id="rId3" Type="http://schemas.openxmlformats.org/officeDocument/2006/relationships/tags" Target="../tags/tag22.xml"/><Relationship Id="rId2" Type="http://schemas.openxmlformats.org/officeDocument/2006/relationships/image" Target="../media/image28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tags" Target="../tags/tag25.xml"/><Relationship Id="rId2" Type="http://schemas.openxmlformats.org/officeDocument/2006/relationships/image" Target="../media/image31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615" y="1898650"/>
            <a:ext cx="1988185" cy="363982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78075" y="1454785"/>
            <a:ext cx="2308860" cy="24511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7525" y="1579245"/>
            <a:ext cx="2164080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2925" y="169481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6110" y="145478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3080" y="1600200"/>
            <a:ext cx="2381250" cy="43624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330" y="1306195"/>
            <a:ext cx="2414905" cy="4645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84805" y="2994660"/>
            <a:ext cx="4224655" cy="2772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3006" y="287901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73980" y="2834640"/>
            <a:ext cx="1822450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6120" y="2840355"/>
            <a:ext cx="1880870" cy="3406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87040" y="2368550"/>
            <a:ext cx="2149475" cy="3660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5505" y="2379345"/>
            <a:ext cx="2147570" cy="36360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【学习通知】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【学习】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模块右下方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290" y="1590675"/>
            <a:ext cx="238125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930" y="159067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、注意：学习时，请关注课程角标为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3775" y="1407795"/>
            <a:ext cx="2457450" cy="46672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3085" y="3139440"/>
            <a:ext cx="3763645" cy="15297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3806</Words>
  <Application>WPS 演示</Application>
  <PresentationFormat>自定义</PresentationFormat>
  <Paragraphs>151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Fo&amp;Re.</cp:lastModifiedBy>
  <cp:revision>426</cp:revision>
  <dcterms:created xsi:type="dcterms:W3CDTF">2022-01-17T01:35:00Z</dcterms:created>
  <dcterms:modified xsi:type="dcterms:W3CDTF">2025-03-06T09:06:41Z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1B14F32C8F9049C691705895F9D4B880_13</vt:lpwstr>
  </property>
</Properties>
</file>